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handoutMasterIdLst>
    <p:handoutMasterId r:id="rId83"/>
  </p:handoutMasterIdLst>
  <p:sldIdLst>
    <p:sldId id="261" r:id="rId2"/>
    <p:sldId id="257" r:id="rId3"/>
    <p:sldId id="265" r:id="rId4"/>
    <p:sldId id="412" r:id="rId5"/>
    <p:sldId id="348" r:id="rId6"/>
    <p:sldId id="290" r:id="rId7"/>
    <p:sldId id="291" r:id="rId8"/>
    <p:sldId id="298" r:id="rId9"/>
    <p:sldId id="334" r:id="rId10"/>
    <p:sldId id="297" r:id="rId11"/>
    <p:sldId id="268" r:id="rId12"/>
    <p:sldId id="421" r:id="rId13"/>
    <p:sldId id="417" r:id="rId14"/>
    <p:sldId id="419" r:id="rId15"/>
    <p:sldId id="447" r:id="rId16"/>
    <p:sldId id="448" r:id="rId17"/>
    <p:sldId id="418" r:id="rId18"/>
    <p:sldId id="420" r:id="rId19"/>
    <p:sldId id="443" r:id="rId20"/>
    <p:sldId id="444" r:id="rId21"/>
    <p:sldId id="422" r:id="rId22"/>
    <p:sldId id="445" r:id="rId23"/>
    <p:sldId id="446" r:id="rId24"/>
    <p:sldId id="423" r:id="rId25"/>
    <p:sldId id="424" r:id="rId26"/>
    <p:sldId id="364" r:id="rId27"/>
    <p:sldId id="292" r:id="rId28"/>
    <p:sldId id="365" r:id="rId29"/>
    <p:sldId id="366" r:id="rId30"/>
    <p:sldId id="349" r:id="rId31"/>
    <p:sldId id="293" r:id="rId32"/>
    <p:sldId id="327" r:id="rId33"/>
    <p:sldId id="330" r:id="rId34"/>
    <p:sldId id="329" r:id="rId35"/>
    <p:sldId id="449" r:id="rId36"/>
    <p:sldId id="450" r:id="rId37"/>
    <p:sldId id="331" r:id="rId38"/>
    <p:sldId id="294" r:id="rId39"/>
    <p:sldId id="295" r:id="rId40"/>
    <p:sldId id="332" r:id="rId41"/>
    <p:sldId id="269" r:id="rId42"/>
    <p:sldId id="451" r:id="rId43"/>
    <p:sldId id="452" r:id="rId44"/>
    <p:sldId id="302" r:id="rId45"/>
    <p:sldId id="303" r:id="rId46"/>
    <p:sldId id="272" r:id="rId47"/>
    <p:sldId id="461" r:id="rId48"/>
    <p:sldId id="304" r:id="rId49"/>
    <p:sldId id="284" r:id="rId50"/>
    <p:sldId id="285" r:id="rId51"/>
    <p:sldId id="286" r:id="rId52"/>
    <p:sldId id="287" r:id="rId53"/>
    <p:sldId id="288" r:id="rId54"/>
    <p:sldId id="289" r:id="rId55"/>
    <p:sldId id="453" r:id="rId56"/>
    <p:sldId id="454" r:id="rId57"/>
    <p:sldId id="273" r:id="rId58"/>
    <p:sldId id="274" r:id="rId59"/>
    <p:sldId id="275" r:id="rId60"/>
    <p:sldId id="455" r:id="rId61"/>
    <p:sldId id="456" r:id="rId62"/>
    <p:sldId id="276" r:id="rId63"/>
    <p:sldId id="277" r:id="rId64"/>
    <p:sldId id="278" r:id="rId65"/>
    <p:sldId id="279" r:id="rId66"/>
    <p:sldId id="280" r:id="rId67"/>
    <p:sldId id="281" r:id="rId68"/>
    <p:sldId id="282" r:id="rId69"/>
    <p:sldId id="457" r:id="rId70"/>
    <p:sldId id="458" r:id="rId71"/>
    <p:sldId id="296" r:id="rId72"/>
    <p:sldId id="459" r:id="rId73"/>
    <p:sldId id="460" r:id="rId74"/>
    <p:sldId id="299" r:id="rId75"/>
    <p:sldId id="300" r:id="rId76"/>
    <p:sldId id="462" r:id="rId77"/>
    <p:sldId id="336" r:id="rId78"/>
    <p:sldId id="335" r:id="rId79"/>
    <p:sldId id="429" r:id="rId80"/>
    <p:sldId id="30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8" autoAdjust="0"/>
    <p:restoredTop sz="94706" autoAdjust="0"/>
  </p:normalViewPr>
  <p:slideViewPr>
    <p:cSldViewPr snapToGrid="0">
      <p:cViewPr varScale="1">
        <p:scale>
          <a:sx n="54" d="100"/>
          <a:sy n="54" d="100"/>
        </p:scale>
        <p:origin x="96" y="690"/>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10/30/2023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E4846DF-EA89-46FF-9056-740BE9E1153A}"/>
              </a:ext>
            </a:extLst>
          </p:cNvPr>
          <p:cNvSpPr>
            <a:spLocks noGrp="1" noChangeArrowheads="1"/>
          </p:cNvSpPr>
          <p:nvPr>
            <p:ph type="dt" sz="quarter"/>
          </p:nvPr>
        </p:nvSpPr>
        <p:spPr/>
        <p:txBody>
          <a:bodyPr/>
          <a:lstStyle>
            <a:lvl1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endParaRPr lang="en-US" altLang="en-US" sz="1000">
              <a:solidFill>
                <a:srgbClr val="000000"/>
              </a:solidFill>
              <a:latin typeface="HelveticaNeueLT Pro 77 BdCn"/>
            </a:endParaRPr>
          </a:p>
          <a:p>
            <a:pPr eaLnBrk="1"/>
            <a:fld id="{CDC58D0C-FFA9-41AD-A2FC-8ADED453E24F}" type="slidenum">
              <a:rPr lang="en-US" altLang="en-US" sz="1000">
                <a:solidFill>
                  <a:srgbClr val="000000"/>
                </a:solidFill>
                <a:latin typeface="HelveticaNeueLT Pro 77 BdCn"/>
              </a:rPr>
              <a:pPr eaLnBrk="1"/>
              <a:t>38</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6E8D60D8-6D29-494A-9449-053780130F90}"/>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A1F1F7C6-58CF-4998-A8CE-D80DE6E5B105}"/>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7A04007A-BEB6-4260-8DAB-9D6DBDFA53F3}"/>
              </a:ext>
            </a:extLst>
          </p:cNvPr>
          <p:cNvSpPr>
            <a:spLocks noGrp="1" noChangeArrowheads="1"/>
          </p:cNvSpPr>
          <p:nvPr>
            <p:ph type="dt" sz="quarter"/>
          </p:nvPr>
        </p:nvSpPr>
        <p:spPr/>
        <p:txBody>
          <a:bodyPr/>
          <a:lstStyle>
            <a:lvl1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endParaRPr lang="en-US" altLang="en-US" sz="1000">
              <a:solidFill>
                <a:srgbClr val="000000"/>
              </a:solidFill>
              <a:latin typeface="HelveticaNeueLT Pro 77 BdCn"/>
            </a:endParaRPr>
          </a:p>
          <a:p>
            <a:pPr eaLnBrk="1"/>
            <a:fld id="{0359152B-B12F-4F2F-A0C5-5894730F194E}" type="slidenum">
              <a:rPr lang="en-US" altLang="en-US" sz="1000">
                <a:solidFill>
                  <a:srgbClr val="000000"/>
                </a:solidFill>
                <a:latin typeface="HelveticaNeueLT Pro 77 BdCn"/>
              </a:rPr>
              <a:pPr eaLnBrk="1"/>
              <a:t>39</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61E354BD-7880-491B-BA3F-E752552CE953}"/>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2420D662-3EF7-4006-9E41-5213C56ABDD9}"/>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D251EDE-A240-431F-96FC-5E2A83C8BBFA}"/>
              </a:ext>
            </a:extLst>
          </p:cNvPr>
          <p:cNvSpPr>
            <a:spLocks noGrp="1" noChangeArrowheads="1"/>
          </p:cNvSpPr>
          <p:nvPr>
            <p:ph type="dt" sz="quarter"/>
          </p:nvPr>
        </p:nvSpPr>
        <p:spPr/>
        <p:txBody>
          <a:bodyPr/>
          <a:lstStyle>
            <a:lvl1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endParaRPr lang="en-US" altLang="en-US" sz="1000">
              <a:solidFill>
                <a:srgbClr val="000000"/>
              </a:solidFill>
              <a:latin typeface="HelveticaNeueLT Pro 77 BdCn"/>
            </a:endParaRPr>
          </a:p>
          <a:p>
            <a:pPr eaLnBrk="1"/>
            <a:fld id="{333EF7D4-97A4-4606-BE2B-26265AB00C80}" type="slidenum">
              <a:rPr lang="en-US" altLang="en-US" sz="1000">
                <a:solidFill>
                  <a:srgbClr val="000000"/>
                </a:solidFill>
                <a:latin typeface="HelveticaNeueLT Pro 77 BdCn"/>
              </a:rPr>
              <a:pPr eaLnBrk="1"/>
              <a:t>40</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50516613-E51F-4498-A2EC-51D32EA926B6}"/>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C6A7FBBC-363E-4B46-BA4D-CD75A43229A5}"/>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3B3BDAD4-F93A-4028-A9AD-A7D3969EF2B4}"/>
              </a:ext>
            </a:extLst>
          </p:cNvPr>
          <p:cNvSpPr>
            <a:spLocks noGrp="1" noChangeArrowheads="1"/>
          </p:cNvSpPr>
          <p:nvPr>
            <p:ph type="dt" sz="quarter"/>
          </p:nvPr>
        </p:nvSpPr>
        <p:spPr/>
        <p:txBody>
          <a:bodyPr/>
          <a:lstStyle>
            <a:lvl1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endParaRPr lang="en-US" altLang="en-US" sz="1000">
              <a:solidFill>
                <a:srgbClr val="000000"/>
              </a:solidFill>
              <a:latin typeface="HelveticaNeueLT Pro 77 BdCn"/>
            </a:endParaRPr>
          </a:p>
          <a:p>
            <a:pPr eaLnBrk="1"/>
            <a:fld id="{FB6385CE-B156-4DD3-97EE-EFFC54A1E5BD}" type="slidenum">
              <a:rPr lang="en-US" altLang="en-US" sz="1000">
                <a:solidFill>
                  <a:srgbClr val="000000"/>
                </a:solidFill>
                <a:latin typeface="HelveticaNeueLT Pro 77 BdCn"/>
              </a:rPr>
              <a:pPr eaLnBrk="1"/>
              <a:t>4</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4B9E9F77-3743-4FC0-B218-C04997EA8407}"/>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C7021F6A-3E27-48B2-A23E-3AB514F07465}"/>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dirty="0">
                <a:ea typeface="ＭＳ Ｐゴシック" charset="0"/>
                <a:cs typeface="+mn-cs"/>
              </a:rPr>
              <a:t>Look up analog ref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0A5579EE-21CD-45A5-86BA-6C12D54E24FA}"/>
              </a:ext>
            </a:extLst>
          </p:cNvPr>
          <p:cNvSpPr>
            <a:spLocks noGrp="1" noChangeArrowheads="1"/>
          </p:cNvSpPr>
          <p:nvPr>
            <p:ph type="dt" sz="quarter"/>
          </p:nvPr>
        </p:nvSpPr>
        <p:spPr/>
        <p:txBody>
          <a:bodyPr/>
          <a:lstStyle>
            <a:lvl1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endParaRPr lang="en-US" altLang="en-US" sz="1000">
              <a:solidFill>
                <a:srgbClr val="000000"/>
              </a:solidFill>
              <a:latin typeface="HelveticaNeueLT Pro 77 BdCn"/>
            </a:endParaRPr>
          </a:p>
          <a:p>
            <a:pPr eaLnBrk="1"/>
            <a:fld id="{CBF68878-9FA1-46EC-A781-38907B3DE889}" type="slidenum">
              <a:rPr lang="en-US" altLang="en-US" sz="1000">
                <a:solidFill>
                  <a:srgbClr val="000000"/>
                </a:solidFill>
                <a:latin typeface="HelveticaNeueLT Pro 77 BdCn"/>
              </a:rPr>
              <a:pPr eaLnBrk="1"/>
              <a:t>6</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A256AD67-112A-495C-8F36-FD6418E6D47E}"/>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ED6488C0-C882-48D2-B712-E9A8C3398E40}"/>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CD02A4E-4C56-4F13-B237-A0A9A8DB9D59}"/>
              </a:ext>
            </a:extLst>
          </p:cNvPr>
          <p:cNvSpPr>
            <a:spLocks noGrp="1" noChangeArrowheads="1"/>
          </p:cNvSpPr>
          <p:nvPr>
            <p:ph type="dt" sz="quarter"/>
          </p:nvPr>
        </p:nvSpPr>
        <p:spPr/>
        <p:txBody>
          <a:bodyPr/>
          <a:lstStyle>
            <a:lvl1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endParaRPr lang="en-US" altLang="en-US" sz="1000">
              <a:solidFill>
                <a:srgbClr val="000000"/>
              </a:solidFill>
              <a:latin typeface="HelveticaNeueLT Pro 77 BdCn"/>
            </a:endParaRPr>
          </a:p>
          <a:p>
            <a:pPr eaLnBrk="1"/>
            <a:fld id="{81EAF1AF-4005-40A9-8EC8-B5C58CB75B11}" type="slidenum">
              <a:rPr lang="en-US" altLang="en-US" sz="1000">
                <a:solidFill>
                  <a:srgbClr val="000000"/>
                </a:solidFill>
                <a:latin typeface="HelveticaNeueLT Pro 77 BdCn"/>
              </a:rPr>
              <a:pPr eaLnBrk="1"/>
              <a:t>7</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0A41311B-2EB5-4173-9745-7BBA02BFE286}"/>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2729BC2F-BEBB-4C8C-B77A-DEDA84174D66}"/>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8C1B588-EB2D-4819-99F9-F551DD625C5B}"/>
              </a:ext>
            </a:extLst>
          </p:cNvPr>
          <p:cNvSpPr>
            <a:spLocks noGrp="1" noChangeArrowheads="1"/>
          </p:cNvSpPr>
          <p:nvPr>
            <p:ph type="dt" sz="quarter"/>
          </p:nvPr>
        </p:nvSpPr>
        <p:spPr/>
        <p:txBody>
          <a:bodyPr/>
          <a:lstStyle>
            <a:lvl1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endParaRPr lang="en-US" altLang="en-US" sz="1000">
              <a:solidFill>
                <a:srgbClr val="000000"/>
              </a:solidFill>
              <a:latin typeface="HelveticaNeueLT Pro 77 BdCn"/>
            </a:endParaRPr>
          </a:p>
          <a:p>
            <a:pPr eaLnBrk="1"/>
            <a:fld id="{B7EDBFB1-AF8B-4E9A-A439-0453B8913D62}" type="slidenum">
              <a:rPr lang="en-US" altLang="en-US" sz="1000">
                <a:solidFill>
                  <a:srgbClr val="000000"/>
                </a:solidFill>
                <a:latin typeface="HelveticaNeueLT Pro 77 BdCn"/>
              </a:rPr>
              <a:pPr eaLnBrk="1"/>
              <a:t>8</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4713A8A4-EFF8-4043-9D69-B45C1403FF60}"/>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ED3B3F9A-30D0-4E5C-83D3-26DE9D603479}"/>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extLst>
      <p:ext uri="{BB962C8B-B14F-4D97-AF65-F5344CB8AC3E}">
        <p14:creationId xmlns:p14="http://schemas.microsoft.com/office/powerpoint/2010/main" val="271912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8AF3500-B271-49BD-BE64-875CBF2289F0}"/>
              </a:ext>
            </a:extLst>
          </p:cNvPr>
          <p:cNvSpPr>
            <a:spLocks noGrp="1" noChangeArrowheads="1"/>
          </p:cNvSpPr>
          <p:nvPr>
            <p:ph type="dt" sz="quarter"/>
          </p:nvPr>
        </p:nvSpPr>
        <p:spPr/>
        <p:txBody>
          <a:bodyPr/>
          <a:lstStyle>
            <a:lvl1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endParaRPr lang="en-US" altLang="en-US" sz="1000">
              <a:solidFill>
                <a:srgbClr val="000000"/>
              </a:solidFill>
              <a:latin typeface="HelveticaNeueLT Pro 77 BdCn"/>
            </a:endParaRPr>
          </a:p>
          <a:p>
            <a:pPr eaLnBrk="1"/>
            <a:fld id="{47B0673A-A643-42F8-BB95-3AF0B53A65CD}" type="slidenum">
              <a:rPr lang="en-US" altLang="en-US" sz="1000">
                <a:solidFill>
                  <a:srgbClr val="000000"/>
                </a:solidFill>
                <a:latin typeface="HelveticaNeueLT Pro 77 BdCn"/>
              </a:rPr>
              <a:pPr eaLnBrk="1"/>
              <a:t>10</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2CEBCC7C-69AC-4559-82C0-064F110B44ED}"/>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B2569806-33DE-4EA2-8DC4-597F95D73074}"/>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extLst>
      <p:ext uri="{BB962C8B-B14F-4D97-AF65-F5344CB8AC3E}">
        <p14:creationId xmlns:p14="http://schemas.microsoft.com/office/powerpoint/2010/main" val="3184079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A11092D-B409-4033-83D6-A0D8825E82AF}"/>
              </a:ext>
            </a:extLst>
          </p:cNvPr>
          <p:cNvSpPr>
            <a:spLocks noGrp="1" noChangeArrowheads="1"/>
          </p:cNvSpPr>
          <p:nvPr>
            <p:ph type="dt" sz="quarter"/>
          </p:nvPr>
        </p:nvSpPr>
        <p:spPr/>
        <p:txBody>
          <a:bodyPr/>
          <a:lstStyle>
            <a:lvl1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endParaRPr lang="en-US" altLang="en-US" sz="1000">
              <a:solidFill>
                <a:srgbClr val="000000"/>
              </a:solidFill>
              <a:latin typeface="HelveticaNeueLT Pro 77 BdCn"/>
            </a:endParaRPr>
          </a:p>
          <a:p>
            <a:pPr eaLnBrk="1"/>
            <a:fld id="{99364369-F4B3-4AD3-8004-3B6EE551DC02}" type="slidenum">
              <a:rPr lang="en-US" altLang="en-US" sz="1000">
                <a:solidFill>
                  <a:srgbClr val="000000"/>
                </a:solidFill>
                <a:latin typeface="HelveticaNeueLT Pro 77 BdCn"/>
              </a:rPr>
              <a:pPr eaLnBrk="1"/>
              <a:t>27</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06F5B269-2D8D-49A8-9911-A940D62878E7}"/>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5C300C68-3F66-48C3-B726-21FDD195DBD9}"/>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93267AD-BBF4-4003-B370-30E289143668}"/>
              </a:ext>
            </a:extLst>
          </p:cNvPr>
          <p:cNvSpPr>
            <a:spLocks noGrp="1" noChangeArrowheads="1"/>
          </p:cNvSpPr>
          <p:nvPr>
            <p:ph type="dt" sz="quarter"/>
          </p:nvPr>
        </p:nvSpPr>
        <p:spPr/>
        <p:txBody>
          <a:bodyPr/>
          <a:lstStyle>
            <a:lvl1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endParaRPr lang="en-US" altLang="en-US" sz="1000">
              <a:solidFill>
                <a:srgbClr val="000000"/>
              </a:solidFill>
              <a:latin typeface="HelveticaNeueLT Pro 77 BdCn"/>
            </a:endParaRPr>
          </a:p>
          <a:p>
            <a:pPr eaLnBrk="1"/>
            <a:fld id="{114F578C-B61B-48E6-88D0-C0C8E5E28BFA}" type="slidenum">
              <a:rPr lang="en-US" altLang="en-US" sz="1000">
                <a:solidFill>
                  <a:srgbClr val="000000"/>
                </a:solidFill>
                <a:latin typeface="HelveticaNeueLT Pro 77 BdCn"/>
              </a:rPr>
              <a:pPr eaLnBrk="1"/>
              <a:t>31</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AB7E31D6-F0D7-431A-8A2C-19B3251FAD60}"/>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CB2938A5-9145-44C0-9DEA-13241481B08B}"/>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712516B1-A9AF-4A64-B7BB-0792900FBEF5}"/>
              </a:ext>
            </a:extLst>
          </p:cNvPr>
          <p:cNvSpPr>
            <a:spLocks noGrp="1" noChangeArrowheads="1"/>
          </p:cNvSpPr>
          <p:nvPr>
            <p:ph type="dt" sz="quarter"/>
          </p:nvPr>
        </p:nvSpPr>
        <p:spPr/>
        <p:txBody>
          <a:bodyPr/>
          <a:lstStyle>
            <a:lvl1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Lst>
              <a:defRPr sz="2400">
                <a:solidFill>
                  <a:schemeClr val="bg1"/>
                </a:solidFill>
                <a:latin typeface="Arial" panose="020B0604020202020204" pitchFamily="34" charset="0"/>
                <a:ea typeface="MS PGothic" panose="020B0600070205080204" pitchFamily="34" charset="-128"/>
              </a:defRPr>
            </a:lvl9pPr>
          </a:lstStyle>
          <a:p>
            <a:pPr eaLnBrk="1"/>
            <a:endParaRPr lang="en-US" altLang="en-US" sz="1000">
              <a:solidFill>
                <a:srgbClr val="000000"/>
              </a:solidFill>
              <a:latin typeface="HelveticaNeueLT Pro 77 BdCn"/>
            </a:endParaRPr>
          </a:p>
          <a:p>
            <a:pPr eaLnBrk="1"/>
            <a:fld id="{A5B04035-EF79-4BD1-93D9-4CD6ECA89F63}" type="slidenum">
              <a:rPr lang="en-US" altLang="en-US" sz="1000">
                <a:solidFill>
                  <a:srgbClr val="000000"/>
                </a:solidFill>
                <a:latin typeface="HelveticaNeueLT Pro 77 BdCn"/>
              </a:rPr>
              <a:pPr eaLnBrk="1"/>
              <a:t>37</a:t>
            </a:fld>
            <a:endParaRPr lang="en-US" altLang="en-US" sz="1000">
              <a:solidFill>
                <a:srgbClr val="000000"/>
              </a:solidFill>
              <a:latin typeface="HelveticaNeueLT Pro 77 BdCn"/>
            </a:endParaRPr>
          </a:p>
        </p:txBody>
      </p:sp>
      <p:sp>
        <p:nvSpPr>
          <p:cNvPr id="14337" name="Text Box 1">
            <a:extLst>
              <a:ext uri="{FF2B5EF4-FFF2-40B4-BE49-F238E27FC236}">
                <a16:creationId xmlns:a16="http://schemas.microsoft.com/office/drawing/2014/main" id="{1F9D7DD8-6CFE-45DB-983D-B74739A1D92B}"/>
              </a:ext>
            </a:extLst>
          </p:cNvPr>
          <p:cNvSpPr>
            <a:spLocks noGrp="1" noRot="1" noChangeAspect="1" noChangeArrowheads="1"/>
          </p:cNvSpPr>
          <p:nvPr>
            <p:ph type="sldImg"/>
          </p:nvPr>
        </p:nvSpPr>
        <p:spPr>
          <a:xfrm>
            <a:off x="381000" y="685800"/>
            <a:ext cx="6096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a:extLst>
              <a:ext uri="{FF2B5EF4-FFF2-40B4-BE49-F238E27FC236}">
                <a16:creationId xmlns:a16="http://schemas.microsoft.com/office/drawing/2014/main" id="{6703E68C-4F72-423C-BDC0-4FDC4430E9CC}"/>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endParaRPr lang="en-US">
              <a:ea typeface="ＭＳ Ｐゴシック" charset="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10/30/2023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10/30/2023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10/30/2023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10/30/2023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10/30/2023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10/30/2023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10/30/2023</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10/30/2023</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10/30/2023</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resources/conversion-calculators/conversion-calculator-resistor-color-cod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71.png"/><Relationship Id="rId4"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844" y="1909346"/>
            <a:ext cx="10360273" cy="3383280"/>
          </a:xfrm>
        </p:spPr>
        <p:txBody>
          <a:bodyPr/>
          <a:lstStyle/>
          <a:p>
            <a:r>
              <a:rPr lang="en-US"/>
              <a:t>Embedded IoT Platform Design Methodology</a:t>
            </a:r>
            <a:endParaRPr lang="en-US" dirty="0"/>
          </a:p>
        </p:txBody>
      </p:sp>
      <p:sp>
        <p:nvSpPr>
          <p:cNvPr id="3" name="Subtitle 2"/>
          <p:cNvSpPr>
            <a:spLocks noGrp="1"/>
          </p:cNvSpPr>
          <p:nvPr>
            <p:ph type="subTitle" idx="1"/>
          </p:nvPr>
        </p:nvSpPr>
        <p:spPr/>
        <p:txBody>
          <a:bodyPr/>
          <a:lstStyle/>
          <a:p>
            <a:r>
              <a:rPr lang="en-US"/>
              <a:t>Mai Van Phuong Vu</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94DF8B33-2538-4403-9D0C-7ED7E95ACC89}"/>
              </a:ext>
            </a:extLst>
          </p:cNvPr>
          <p:cNvSpPr>
            <a:spLocks noGrp="1" noChangeArrowheads="1"/>
          </p:cNvSpPr>
          <p:nvPr>
            <p:ph type="title"/>
          </p:nvPr>
        </p:nvSpPr>
        <p:spPr>
          <a:xfrm>
            <a:off x="1105619" y="158796"/>
            <a:ext cx="9601200" cy="1142385"/>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Prototyping Circuits </a:t>
            </a:r>
            <a:br>
              <a:rPr lang="en-US" dirty="0"/>
            </a:br>
            <a:r>
              <a:rPr lang="en-US" dirty="0" err="1"/>
              <a:t>Solderless</a:t>
            </a:r>
            <a:r>
              <a:rPr lang="en-US" dirty="0"/>
              <a:t> Breadboard</a:t>
            </a:r>
          </a:p>
        </p:txBody>
      </p:sp>
      <p:sp>
        <p:nvSpPr>
          <p:cNvPr id="5122" name="Rectangle 2">
            <a:extLst>
              <a:ext uri="{FF2B5EF4-FFF2-40B4-BE49-F238E27FC236}">
                <a16:creationId xmlns:a16="http://schemas.microsoft.com/office/drawing/2014/main" id="{6D7E9897-C7C1-41E8-B00C-D54DF238582D}"/>
              </a:ext>
            </a:extLst>
          </p:cNvPr>
          <p:cNvSpPr>
            <a:spLocks noGrp="1" noChangeArrowheads="1"/>
          </p:cNvSpPr>
          <p:nvPr>
            <p:ph idx="1"/>
          </p:nvPr>
        </p:nvSpPr>
        <p:spPr>
          <a:xfrm>
            <a:off x="1105619" y="1301181"/>
            <a:ext cx="9601200" cy="3809999"/>
          </a:xfrm>
        </p:spPr>
        <p:txBody>
          <a:bodyPr/>
          <a:lstStyle/>
          <a:p>
            <a:pPr eaLnBrk="1" hangingPunct="1">
              <a:defRPr/>
            </a:pPr>
            <a:r>
              <a:rPr lang="vi-VN" sz="2800"/>
              <a:t>Một trong những công cụ hữu ích nhất trong bộ công cụ của kỹ sư hoặc Maker. Ba điều quan trọng nhất:</a:t>
            </a:r>
          </a:p>
          <a:p>
            <a:pPr lvl="1">
              <a:defRPr/>
            </a:pPr>
            <a:r>
              <a:rPr lang="vi-VN" sz="2600"/>
              <a:t>Một breadboard dễ hơn hàn</a:t>
            </a:r>
          </a:p>
          <a:p>
            <a:pPr lvl="1">
              <a:defRPr/>
            </a:pPr>
            <a:r>
              <a:rPr lang="vi-VN" sz="2600"/>
              <a:t>Rất nhiều lỗ nhỏ được kết nối với nhau, cái nào?</a:t>
            </a:r>
          </a:p>
          <a:p>
            <a:pPr lvl="1">
              <a:defRPr/>
            </a:pPr>
            <a:r>
              <a:rPr lang="vi-VN" sz="2600"/>
              <a:t>Đôi khi breadboards bị vỡ</a:t>
            </a:r>
            <a:endParaRPr lang="en-US" dirty="0"/>
          </a:p>
        </p:txBody>
      </p:sp>
      <p:pic>
        <p:nvPicPr>
          <p:cNvPr id="30724" name="Picture 1" descr="BreadboardFront.png">
            <a:extLst>
              <a:ext uri="{FF2B5EF4-FFF2-40B4-BE49-F238E27FC236}">
                <a16:creationId xmlns:a16="http://schemas.microsoft.com/office/drawing/2014/main" id="{F97D1413-B741-442F-BFE4-2F1DC5A72F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6793" y="3554083"/>
            <a:ext cx="3033282" cy="249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33085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2CF1-F030-401E-BA15-5516FE1C4D12}"/>
              </a:ext>
            </a:extLst>
          </p:cNvPr>
          <p:cNvSpPr>
            <a:spLocks noGrp="1"/>
          </p:cNvSpPr>
          <p:nvPr>
            <p:ph type="title"/>
          </p:nvPr>
        </p:nvSpPr>
        <p:spPr>
          <a:xfrm>
            <a:off x="1295400" y="134576"/>
            <a:ext cx="9601200" cy="1142385"/>
          </a:xfrm>
        </p:spPr>
        <p:txBody>
          <a:bodyPr/>
          <a:lstStyle/>
          <a:p>
            <a:r>
              <a:rPr lang="en-US"/>
              <a:t>Resistors</a:t>
            </a:r>
          </a:p>
        </p:txBody>
      </p:sp>
      <p:pic>
        <p:nvPicPr>
          <p:cNvPr id="5" name="Content Placeholder 4">
            <a:extLst>
              <a:ext uri="{FF2B5EF4-FFF2-40B4-BE49-F238E27FC236}">
                <a16:creationId xmlns:a16="http://schemas.microsoft.com/office/drawing/2014/main" id="{D9D83E08-0AD8-461D-83E4-FFFFBF48BC44}"/>
              </a:ext>
            </a:extLst>
          </p:cNvPr>
          <p:cNvPicPr>
            <a:picLocks noGrp="1" noChangeAspect="1"/>
          </p:cNvPicPr>
          <p:nvPr>
            <p:ph idx="1"/>
          </p:nvPr>
        </p:nvPicPr>
        <p:blipFill>
          <a:blip r:embed="rId2"/>
          <a:stretch>
            <a:fillRect/>
          </a:stretch>
        </p:blipFill>
        <p:spPr>
          <a:xfrm>
            <a:off x="1765513" y="1609997"/>
            <a:ext cx="8660973" cy="4003766"/>
          </a:xfrm>
        </p:spPr>
      </p:pic>
    </p:spTree>
    <p:extLst>
      <p:ext uri="{BB962C8B-B14F-4D97-AF65-F5344CB8AC3E}">
        <p14:creationId xmlns:p14="http://schemas.microsoft.com/office/powerpoint/2010/main" val="15443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122B-0E53-4EC3-B649-D9961EE9258A}"/>
              </a:ext>
            </a:extLst>
          </p:cNvPr>
          <p:cNvSpPr>
            <a:spLocks noGrp="1"/>
          </p:cNvSpPr>
          <p:nvPr>
            <p:ph type="title"/>
          </p:nvPr>
        </p:nvSpPr>
        <p:spPr>
          <a:xfrm>
            <a:off x="945701" y="0"/>
            <a:ext cx="9601200" cy="1142385"/>
          </a:xfrm>
        </p:spPr>
        <p:txBody>
          <a:bodyPr anchor="b">
            <a:normAutofit/>
          </a:bodyPr>
          <a:lstStyle/>
          <a:p>
            <a:r>
              <a:rPr lang="en-US"/>
              <a:t>Các loại điện trở</a:t>
            </a:r>
          </a:p>
        </p:txBody>
      </p:sp>
      <p:pic>
        <p:nvPicPr>
          <p:cNvPr id="6" name="Picture 5" descr="Diagram&#10;&#10;Description automatically generated">
            <a:extLst>
              <a:ext uri="{FF2B5EF4-FFF2-40B4-BE49-F238E27FC236}">
                <a16:creationId xmlns:a16="http://schemas.microsoft.com/office/drawing/2014/main" id="{067F5685-337B-4893-9350-EB9A008880F4}"/>
              </a:ext>
            </a:extLst>
          </p:cNvPr>
          <p:cNvPicPr>
            <a:picLocks noChangeAspect="1"/>
          </p:cNvPicPr>
          <p:nvPr/>
        </p:nvPicPr>
        <p:blipFill>
          <a:blip r:embed="rId2"/>
          <a:stretch>
            <a:fillRect/>
          </a:stretch>
        </p:blipFill>
        <p:spPr>
          <a:xfrm>
            <a:off x="488501" y="1893275"/>
            <a:ext cx="4101083" cy="3810001"/>
          </a:xfrm>
          <a:prstGeom prst="rect">
            <a:avLst/>
          </a:prstGeom>
          <a:noFill/>
        </p:spPr>
      </p:pic>
      <p:sp>
        <p:nvSpPr>
          <p:cNvPr id="3" name="Content Placeholder 2">
            <a:extLst>
              <a:ext uri="{FF2B5EF4-FFF2-40B4-BE49-F238E27FC236}">
                <a16:creationId xmlns:a16="http://schemas.microsoft.com/office/drawing/2014/main" id="{015BB90E-9115-4D40-AE95-63BE68712E68}"/>
              </a:ext>
            </a:extLst>
          </p:cNvPr>
          <p:cNvSpPr>
            <a:spLocks noGrp="1"/>
          </p:cNvSpPr>
          <p:nvPr>
            <p:ph sz="half" idx="2"/>
          </p:nvPr>
        </p:nvSpPr>
        <p:spPr>
          <a:xfrm>
            <a:off x="7414846" y="1981198"/>
            <a:ext cx="4572000" cy="3810001"/>
          </a:xfrm>
        </p:spPr>
        <p:txBody>
          <a:bodyPr>
            <a:normAutofit/>
          </a:bodyPr>
          <a:lstStyle/>
          <a:p>
            <a:r>
              <a:rPr lang="en-US"/>
              <a:t>Thermistor</a:t>
            </a:r>
          </a:p>
          <a:p>
            <a:r>
              <a:rPr lang="en-US"/>
              <a:t>Tế bào quang điện (LDR)</a:t>
            </a:r>
          </a:p>
          <a:p>
            <a:r>
              <a:rPr lang="en-US"/>
              <a:t>Chiết áp (biến trở nồi, biến trở)</a:t>
            </a:r>
          </a:p>
          <a:p>
            <a:r>
              <a:rPr lang="en-US"/>
              <a:t>Lực điện trở nhạy cảm</a:t>
            </a:r>
          </a:p>
          <a:p>
            <a:r>
              <a:rPr lang="en-US"/>
              <a:t>Cảm biến linh hoạt</a:t>
            </a:r>
          </a:p>
        </p:txBody>
      </p:sp>
      <p:pic>
        <p:nvPicPr>
          <p:cNvPr id="7" name="Picture 6">
            <a:extLst>
              <a:ext uri="{FF2B5EF4-FFF2-40B4-BE49-F238E27FC236}">
                <a16:creationId xmlns:a16="http://schemas.microsoft.com/office/drawing/2014/main" id="{BE2DA9FD-94B9-4B67-B6A0-A66C3A53EF9C}"/>
              </a:ext>
            </a:extLst>
          </p:cNvPr>
          <p:cNvPicPr>
            <a:picLocks noChangeAspect="1"/>
          </p:cNvPicPr>
          <p:nvPr/>
        </p:nvPicPr>
        <p:blipFill>
          <a:blip r:embed="rId3"/>
          <a:stretch>
            <a:fillRect/>
          </a:stretch>
        </p:blipFill>
        <p:spPr>
          <a:xfrm>
            <a:off x="5020674" y="2623307"/>
            <a:ext cx="1963082" cy="1963082"/>
          </a:xfrm>
          <a:prstGeom prst="rect">
            <a:avLst/>
          </a:prstGeom>
        </p:spPr>
      </p:pic>
    </p:spTree>
    <p:extLst>
      <p:ext uri="{BB962C8B-B14F-4D97-AF65-F5344CB8AC3E}">
        <p14:creationId xmlns:p14="http://schemas.microsoft.com/office/powerpoint/2010/main" val="393993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E44C3-AB11-49B7-AB30-70B76E7B047D}"/>
              </a:ext>
            </a:extLst>
          </p:cNvPr>
          <p:cNvSpPr>
            <a:spLocks noGrp="1"/>
          </p:cNvSpPr>
          <p:nvPr>
            <p:ph type="title"/>
          </p:nvPr>
        </p:nvSpPr>
        <p:spPr>
          <a:xfrm>
            <a:off x="1295400" y="302518"/>
            <a:ext cx="9601200" cy="1142385"/>
          </a:xfrm>
        </p:spPr>
        <p:txBody>
          <a:bodyPr/>
          <a:lstStyle/>
          <a:p>
            <a:r>
              <a:rPr lang="en-US"/>
              <a:t>Resistor</a:t>
            </a:r>
          </a:p>
        </p:txBody>
      </p:sp>
      <p:sp>
        <p:nvSpPr>
          <p:cNvPr id="3" name="Content Placeholder 2">
            <a:extLst>
              <a:ext uri="{FF2B5EF4-FFF2-40B4-BE49-F238E27FC236}">
                <a16:creationId xmlns:a16="http://schemas.microsoft.com/office/drawing/2014/main" id="{588F346A-4283-4849-A308-0048367ED220}"/>
              </a:ext>
            </a:extLst>
          </p:cNvPr>
          <p:cNvSpPr>
            <a:spLocks noGrp="1"/>
          </p:cNvSpPr>
          <p:nvPr>
            <p:ph idx="1"/>
          </p:nvPr>
        </p:nvSpPr>
        <p:spPr>
          <a:xfrm>
            <a:off x="1295400" y="1595307"/>
            <a:ext cx="9601200" cy="3809999"/>
          </a:xfrm>
        </p:spPr>
        <p:txBody>
          <a:bodyPr/>
          <a:lstStyle/>
          <a:p>
            <a:r>
              <a:rPr lang="vi-VN"/>
              <a:t>Chất dẫn điện, chất cách điện và điện trở</a:t>
            </a:r>
          </a:p>
          <a:p>
            <a:r>
              <a:rPr lang="vi-VN"/>
              <a:t>Chống lại lượng điện</a:t>
            </a:r>
          </a:p>
          <a:p>
            <a:r>
              <a:rPr lang="vi-VN"/>
              <a:t>Kiểm soát chính xác dòng điện</a:t>
            </a:r>
          </a:p>
          <a:p>
            <a:r>
              <a:rPr lang="vi-VN"/>
              <a:t>Được đo bằng Ohm (1</a:t>
            </a:r>
            <a:r>
              <a:rPr lang="el-GR"/>
              <a:t>Ω - 1</a:t>
            </a:r>
            <a:r>
              <a:rPr lang="vi-VN"/>
              <a:t>M</a:t>
            </a:r>
            <a:r>
              <a:rPr lang="el-GR"/>
              <a:t>Ω)</a:t>
            </a:r>
            <a:endParaRPr lang="en-US"/>
          </a:p>
        </p:txBody>
      </p:sp>
      <p:pic>
        <p:nvPicPr>
          <p:cNvPr id="4" name="Picture 3">
            <a:extLst>
              <a:ext uri="{FF2B5EF4-FFF2-40B4-BE49-F238E27FC236}">
                <a16:creationId xmlns:a16="http://schemas.microsoft.com/office/drawing/2014/main" id="{5E3B9C4D-E7B4-4B3F-AF2E-61FAD1003837}"/>
              </a:ext>
            </a:extLst>
          </p:cNvPr>
          <p:cNvPicPr>
            <a:picLocks noChangeAspect="1"/>
          </p:cNvPicPr>
          <p:nvPr/>
        </p:nvPicPr>
        <p:blipFill>
          <a:blip r:embed="rId2"/>
          <a:stretch>
            <a:fillRect/>
          </a:stretch>
        </p:blipFill>
        <p:spPr>
          <a:xfrm>
            <a:off x="6388991" y="3725536"/>
            <a:ext cx="1981372" cy="1341236"/>
          </a:xfrm>
          <a:prstGeom prst="rect">
            <a:avLst/>
          </a:prstGeom>
        </p:spPr>
      </p:pic>
    </p:spTree>
    <p:extLst>
      <p:ext uri="{BB962C8B-B14F-4D97-AF65-F5344CB8AC3E}">
        <p14:creationId xmlns:p14="http://schemas.microsoft.com/office/powerpoint/2010/main" val="30352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4236-2C98-43D3-9FD7-E46CF24971B4}"/>
              </a:ext>
            </a:extLst>
          </p:cNvPr>
          <p:cNvSpPr>
            <a:spLocks noGrp="1"/>
          </p:cNvSpPr>
          <p:nvPr>
            <p:ph type="title"/>
          </p:nvPr>
        </p:nvSpPr>
        <p:spPr>
          <a:xfrm>
            <a:off x="1295400" y="0"/>
            <a:ext cx="9601200" cy="1142385"/>
          </a:xfrm>
        </p:spPr>
        <p:txBody>
          <a:bodyPr/>
          <a:lstStyle/>
          <a:p>
            <a:r>
              <a:rPr lang="en-US"/>
              <a:t>Cách đọc Resistor</a:t>
            </a:r>
          </a:p>
        </p:txBody>
      </p:sp>
      <p:pic>
        <p:nvPicPr>
          <p:cNvPr id="4" name="Content Placeholder 3">
            <a:extLst>
              <a:ext uri="{FF2B5EF4-FFF2-40B4-BE49-F238E27FC236}">
                <a16:creationId xmlns:a16="http://schemas.microsoft.com/office/drawing/2014/main" id="{CC18B054-B068-4B91-BBD2-ECE0910B6BD6}"/>
              </a:ext>
            </a:extLst>
          </p:cNvPr>
          <p:cNvPicPr>
            <a:picLocks noGrp="1" noChangeAspect="1"/>
          </p:cNvPicPr>
          <p:nvPr>
            <p:ph idx="1"/>
          </p:nvPr>
        </p:nvPicPr>
        <p:blipFill>
          <a:blip r:embed="rId2"/>
          <a:stretch>
            <a:fillRect/>
          </a:stretch>
        </p:blipFill>
        <p:spPr>
          <a:xfrm>
            <a:off x="2226471" y="1078308"/>
            <a:ext cx="7086600" cy="4994031"/>
          </a:xfrm>
          <a:prstGeom prst="rect">
            <a:avLst/>
          </a:prstGeom>
        </p:spPr>
      </p:pic>
    </p:spTree>
    <p:extLst>
      <p:ext uri="{BB962C8B-B14F-4D97-AF65-F5344CB8AC3E}">
        <p14:creationId xmlns:p14="http://schemas.microsoft.com/office/powerpoint/2010/main" val="30160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4236-2C98-43D3-9FD7-E46CF24971B4}"/>
              </a:ext>
            </a:extLst>
          </p:cNvPr>
          <p:cNvSpPr>
            <a:spLocks noGrp="1"/>
          </p:cNvSpPr>
          <p:nvPr>
            <p:ph type="title"/>
          </p:nvPr>
        </p:nvSpPr>
        <p:spPr>
          <a:xfrm>
            <a:off x="0" y="1"/>
            <a:ext cx="5047488" cy="822960"/>
          </a:xfrm>
        </p:spPr>
        <p:txBody>
          <a:bodyPr/>
          <a:lstStyle/>
          <a:p>
            <a:r>
              <a:rPr lang="en-US"/>
              <a:t>Cách đọc Resistor</a:t>
            </a:r>
          </a:p>
        </p:txBody>
      </p:sp>
      <p:pic>
        <p:nvPicPr>
          <p:cNvPr id="7" name="Content Placeholder 6">
            <a:extLst>
              <a:ext uri="{FF2B5EF4-FFF2-40B4-BE49-F238E27FC236}">
                <a16:creationId xmlns:a16="http://schemas.microsoft.com/office/drawing/2014/main" id="{C479C2AC-8AC7-4290-9BB6-598559E394E9}"/>
              </a:ext>
            </a:extLst>
          </p:cNvPr>
          <p:cNvPicPr>
            <a:picLocks noGrp="1" noChangeAspect="1"/>
          </p:cNvPicPr>
          <p:nvPr>
            <p:ph idx="1"/>
          </p:nvPr>
        </p:nvPicPr>
        <p:blipFill>
          <a:blip r:embed="rId2"/>
          <a:stretch>
            <a:fillRect/>
          </a:stretch>
        </p:blipFill>
        <p:spPr>
          <a:xfrm>
            <a:off x="360218" y="1158240"/>
            <a:ext cx="11471563" cy="4937760"/>
          </a:xfrm>
        </p:spPr>
      </p:pic>
    </p:spTree>
    <p:extLst>
      <p:ext uri="{BB962C8B-B14F-4D97-AF65-F5344CB8AC3E}">
        <p14:creationId xmlns:p14="http://schemas.microsoft.com/office/powerpoint/2010/main" val="91852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1268-0B76-4CB4-9D33-F835D6AFD108}"/>
              </a:ext>
            </a:extLst>
          </p:cNvPr>
          <p:cNvSpPr>
            <a:spLocks noGrp="1"/>
          </p:cNvSpPr>
          <p:nvPr>
            <p:ph type="title"/>
          </p:nvPr>
        </p:nvSpPr>
        <p:spPr>
          <a:xfrm>
            <a:off x="1295400" y="0"/>
            <a:ext cx="9601200" cy="1142385"/>
          </a:xfrm>
        </p:spPr>
        <p:txBody>
          <a:bodyPr/>
          <a:lstStyle/>
          <a:p>
            <a:r>
              <a:rPr lang="en-US"/>
              <a:t>Nhớ bảng màu</a:t>
            </a:r>
          </a:p>
        </p:txBody>
      </p:sp>
      <p:pic>
        <p:nvPicPr>
          <p:cNvPr id="5" name="Content Placeholder 4">
            <a:extLst>
              <a:ext uri="{FF2B5EF4-FFF2-40B4-BE49-F238E27FC236}">
                <a16:creationId xmlns:a16="http://schemas.microsoft.com/office/drawing/2014/main" id="{1BCBCBA7-9695-435F-9F58-2B3CBED6DAAD}"/>
              </a:ext>
            </a:extLst>
          </p:cNvPr>
          <p:cNvPicPr>
            <a:picLocks noGrp="1" noChangeAspect="1"/>
          </p:cNvPicPr>
          <p:nvPr>
            <p:ph idx="1"/>
          </p:nvPr>
        </p:nvPicPr>
        <p:blipFill>
          <a:blip r:embed="rId2"/>
          <a:stretch>
            <a:fillRect/>
          </a:stretch>
        </p:blipFill>
        <p:spPr>
          <a:xfrm>
            <a:off x="1295399" y="1142385"/>
            <a:ext cx="9510337" cy="4325728"/>
          </a:xfrm>
        </p:spPr>
      </p:pic>
      <p:sp>
        <p:nvSpPr>
          <p:cNvPr id="7" name="TextBox 6">
            <a:extLst>
              <a:ext uri="{FF2B5EF4-FFF2-40B4-BE49-F238E27FC236}">
                <a16:creationId xmlns:a16="http://schemas.microsoft.com/office/drawing/2014/main" id="{8B3FCD09-1F4F-432B-B339-0065270F90C3}"/>
              </a:ext>
            </a:extLst>
          </p:cNvPr>
          <p:cNvSpPr txBox="1"/>
          <p:nvPr/>
        </p:nvSpPr>
        <p:spPr>
          <a:xfrm>
            <a:off x="463583" y="5615646"/>
            <a:ext cx="11173968" cy="646331"/>
          </a:xfrm>
          <a:prstGeom prst="rect">
            <a:avLst/>
          </a:prstGeom>
          <a:noFill/>
        </p:spPr>
        <p:txBody>
          <a:bodyPr wrap="square">
            <a:spAutoFit/>
          </a:bodyPr>
          <a:lstStyle/>
          <a:p>
            <a:r>
              <a:rPr lang="en-US">
                <a:hlinkClick r:id="rId3"/>
              </a:rPr>
              <a:t>https://www.digikey.com/en/resources/conversion-calculators/conversion-calculator-resistor-color-code</a:t>
            </a:r>
            <a:endParaRPr lang="en-US"/>
          </a:p>
          <a:p>
            <a:endParaRPr lang="en-US"/>
          </a:p>
        </p:txBody>
      </p:sp>
    </p:spTree>
    <p:extLst>
      <p:ext uri="{BB962C8B-B14F-4D97-AF65-F5344CB8AC3E}">
        <p14:creationId xmlns:p14="http://schemas.microsoft.com/office/powerpoint/2010/main" val="303244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B5C85-5B66-4F91-B4DC-3191D4AD5D74}"/>
              </a:ext>
            </a:extLst>
          </p:cNvPr>
          <p:cNvSpPr>
            <a:spLocks noGrp="1"/>
          </p:cNvSpPr>
          <p:nvPr>
            <p:ph type="title"/>
          </p:nvPr>
        </p:nvSpPr>
        <p:spPr>
          <a:xfrm>
            <a:off x="1295400" y="65092"/>
            <a:ext cx="9601200" cy="1142385"/>
          </a:xfrm>
        </p:spPr>
        <p:txBody>
          <a:bodyPr/>
          <a:lstStyle/>
          <a:p>
            <a:r>
              <a:rPr lang="en-US"/>
              <a:t>Khái Niệm Điện</a:t>
            </a:r>
          </a:p>
        </p:txBody>
      </p:sp>
      <p:sp>
        <p:nvSpPr>
          <p:cNvPr id="3" name="Content Placeholder 2">
            <a:extLst>
              <a:ext uri="{FF2B5EF4-FFF2-40B4-BE49-F238E27FC236}">
                <a16:creationId xmlns:a16="http://schemas.microsoft.com/office/drawing/2014/main" id="{BE562408-18E2-4378-B51A-2C05EEC811F3}"/>
              </a:ext>
            </a:extLst>
          </p:cNvPr>
          <p:cNvSpPr>
            <a:spLocks noGrp="1"/>
          </p:cNvSpPr>
          <p:nvPr>
            <p:ph idx="1"/>
          </p:nvPr>
        </p:nvSpPr>
        <p:spPr>
          <a:xfrm>
            <a:off x="1295400" y="1524000"/>
            <a:ext cx="9601200" cy="3809999"/>
          </a:xfrm>
        </p:spPr>
        <p:txBody>
          <a:bodyPr/>
          <a:lstStyle/>
          <a:p>
            <a:r>
              <a:rPr lang="vi-VN"/>
              <a:t>Dòng điện, điện áp và công suất</a:t>
            </a:r>
          </a:p>
          <a:p>
            <a:r>
              <a:rPr lang="vi-VN"/>
              <a:t>Điện áp được đo bằng Volts (V) → V</a:t>
            </a:r>
          </a:p>
          <a:p>
            <a:r>
              <a:rPr lang="vi-VN"/>
              <a:t>Dòng điện được đo bằng Ampe (A) → I</a:t>
            </a:r>
          </a:p>
          <a:p>
            <a:r>
              <a:rPr lang="vi-VN"/>
              <a:t>Công suất được đo bằng Watts (W) → P</a:t>
            </a:r>
          </a:p>
          <a:p>
            <a:r>
              <a:rPr lang="vi-VN"/>
              <a:t>Công suất = Dòng điện x Điện áp (P = I x V)</a:t>
            </a:r>
          </a:p>
          <a:p>
            <a:r>
              <a:rPr lang="vi-VN"/>
              <a:t>Dòng điện một chiều (DC) và dòng điện xoay chiều (AC)</a:t>
            </a:r>
          </a:p>
        </p:txBody>
      </p:sp>
    </p:spTree>
    <p:extLst>
      <p:ext uri="{BB962C8B-B14F-4D97-AF65-F5344CB8AC3E}">
        <p14:creationId xmlns:p14="http://schemas.microsoft.com/office/powerpoint/2010/main" val="85545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DB51-B29B-46F2-B824-3AF5560DA442}"/>
              </a:ext>
            </a:extLst>
          </p:cNvPr>
          <p:cNvSpPr>
            <a:spLocks noGrp="1"/>
          </p:cNvSpPr>
          <p:nvPr>
            <p:ph type="title"/>
          </p:nvPr>
        </p:nvSpPr>
        <p:spPr>
          <a:xfrm>
            <a:off x="1295400" y="152161"/>
            <a:ext cx="9601200" cy="1142385"/>
          </a:xfrm>
        </p:spPr>
        <p:txBody>
          <a:bodyPr/>
          <a:lstStyle/>
          <a:p>
            <a:r>
              <a:rPr lang="en-US"/>
              <a:t>Điện tử cơ bản</a:t>
            </a:r>
          </a:p>
        </p:txBody>
      </p:sp>
      <p:pic>
        <p:nvPicPr>
          <p:cNvPr id="5" name="Content Placeholder 4">
            <a:extLst>
              <a:ext uri="{FF2B5EF4-FFF2-40B4-BE49-F238E27FC236}">
                <a16:creationId xmlns:a16="http://schemas.microsoft.com/office/drawing/2014/main" id="{85CC99DE-32FA-4699-9274-4CACC6C0764D}"/>
              </a:ext>
            </a:extLst>
          </p:cNvPr>
          <p:cNvPicPr>
            <a:picLocks noGrp="1" noChangeAspect="1"/>
          </p:cNvPicPr>
          <p:nvPr>
            <p:ph idx="1"/>
          </p:nvPr>
        </p:nvPicPr>
        <p:blipFill>
          <a:blip r:embed="rId2"/>
          <a:stretch>
            <a:fillRect/>
          </a:stretch>
        </p:blipFill>
        <p:spPr>
          <a:xfrm>
            <a:off x="657235" y="1767628"/>
            <a:ext cx="2057400" cy="1876425"/>
          </a:xfrm>
        </p:spPr>
      </p:pic>
      <p:pic>
        <p:nvPicPr>
          <p:cNvPr id="7" name="Picture 6">
            <a:extLst>
              <a:ext uri="{FF2B5EF4-FFF2-40B4-BE49-F238E27FC236}">
                <a16:creationId xmlns:a16="http://schemas.microsoft.com/office/drawing/2014/main" id="{4963E5E1-7D4E-4D25-B75F-B5643FC25EEE}"/>
              </a:ext>
            </a:extLst>
          </p:cNvPr>
          <p:cNvPicPr>
            <a:picLocks noChangeAspect="1"/>
          </p:cNvPicPr>
          <p:nvPr/>
        </p:nvPicPr>
        <p:blipFill>
          <a:blip r:embed="rId3"/>
          <a:stretch>
            <a:fillRect/>
          </a:stretch>
        </p:blipFill>
        <p:spPr>
          <a:xfrm>
            <a:off x="4431291" y="1833384"/>
            <a:ext cx="2571750" cy="1838325"/>
          </a:xfrm>
          <a:prstGeom prst="rect">
            <a:avLst/>
          </a:prstGeom>
        </p:spPr>
      </p:pic>
      <p:pic>
        <p:nvPicPr>
          <p:cNvPr id="9" name="Picture 8">
            <a:extLst>
              <a:ext uri="{FF2B5EF4-FFF2-40B4-BE49-F238E27FC236}">
                <a16:creationId xmlns:a16="http://schemas.microsoft.com/office/drawing/2014/main" id="{8074769E-587C-4706-B84A-13B2ED0852C5}"/>
              </a:ext>
            </a:extLst>
          </p:cNvPr>
          <p:cNvPicPr>
            <a:picLocks noChangeAspect="1"/>
          </p:cNvPicPr>
          <p:nvPr/>
        </p:nvPicPr>
        <p:blipFill>
          <a:blip r:embed="rId4"/>
          <a:stretch>
            <a:fillRect/>
          </a:stretch>
        </p:blipFill>
        <p:spPr>
          <a:xfrm>
            <a:off x="7996888" y="1861958"/>
            <a:ext cx="3010339" cy="1819275"/>
          </a:xfrm>
          <a:prstGeom prst="rect">
            <a:avLst/>
          </a:prstGeom>
        </p:spPr>
      </p:pic>
      <p:sp>
        <p:nvSpPr>
          <p:cNvPr id="11" name="TextBox 10">
            <a:extLst>
              <a:ext uri="{FF2B5EF4-FFF2-40B4-BE49-F238E27FC236}">
                <a16:creationId xmlns:a16="http://schemas.microsoft.com/office/drawing/2014/main" id="{09A48E8E-1523-4A91-9E1D-6534F312FC08}"/>
              </a:ext>
            </a:extLst>
          </p:cNvPr>
          <p:cNvSpPr txBox="1"/>
          <p:nvPr/>
        </p:nvSpPr>
        <p:spPr>
          <a:xfrm>
            <a:off x="3903858" y="4248645"/>
            <a:ext cx="3755927" cy="1200329"/>
          </a:xfrm>
          <a:prstGeom prst="rect">
            <a:avLst/>
          </a:prstGeom>
          <a:noFill/>
        </p:spPr>
        <p:txBody>
          <a:bodyPr wrap="square">
            <a:spAutoFit/>
          </a:bodyPr>
          <a:lstStyle/>
          <a:p>
            <a:r>
              <a:rPr lang="vi-VN"/>
              <a:t>Mạch điện cơ bản</a:t>
            </a:r>
            <a:endParaRPr lang="en-US"/>
          </a:p>
          <a:p>
            <a:pPr marL="285750" indent="-285750">
              <a:buFont typeface="Wingdings" panose="05000000000000000000" pitchFamily="2" charset="2"/>
              <a:buChar char="§"/>
            </a:pPr>
            <a:r>
              <a:rPr lang="vi-VN"/>
              <a:t>Các thành phần </a:t>
            </a:r>
            <a:r>
              <a:rPr lang="en-US"/>
              <a:t>nối tiếp</a:t>
            </a:r>
          </a:p>
          <a:p>
            <a:pPr marL="285750" indent="-285750">
              <a:buFont typeface="Wingdings" panose="05000000000000000000" pitchFamily="2" charset="2"/>
              <a:buChar char="§"/>
            </a:pPr>
            <a:r>
              <a:rPr lang="vi-VN"/>
              <a:t>Cùng một dòng điện, giảm điện áp</a:t>
            </a:r>
            <a:endParaRPr lang="en-US"/>
          </a:p>
        </p:txBody>
      </p:sp>
      <p:sp>
        <p:nvSpPr>
          <p:cNvPr id="12" name="TextBox 11">
            <a:extLst>
              <a:ext uri="{FF2B5EF4-FFF2-40B4-BE49-F238E27FC236}">
                <a16:creationId xmlns:a16="http://schemas.microsoft.com/office/drawing/2014/main" id="{A0140452-FB62-4563-A875-5AD4409D6591}"/>
              </a:ext>
            </a:extLst>
          </p:cNvPr>
          <p:cNvSpPr txBox="1"/>
          <p:nvPr/>
        </p:nvSpPr>
        <p:spPr>
          <a:xfrm>
            <a:off x="7958724" y="3999981"/>
            <a:ext cx="3735046" cy="1200329"/>
          </a:xfrm>
          <a:prstGeom prst="rect">
            <a:avLst/>
          </a:prstGeom>
          <a:noFill/>
        </p:spPr>
        <p:txBody>
          <a:bodyPr wrap="square">
            <a:spAutoFit/>
          </a:bodyPr>
          <a:lstStyle/>
          <a:p>
            <a:r>
              <a:rPr lang="vi-VN"/>
              <a:t>Mạch điện cơ bả</a:t>
            </a:r>
            <a:r>
              <a:rPr lang="en-US"/>
              <a:t>n</a:t>
            </a:r>
          </a:p>
          <a:p>
            <a:pPr marL="285750" indent="-285750">
              <a:buFont typeface="Wingdings" panose="05000000000000000000" pitchFamily="2" charset="2"/>
              <a:buChar char="§"/>
            </a:pPr>
            <a:r>
              <a:rPr lang="vi-VN"/>
              <a:t>Các thành phần </a:t>
            </a:r>
            <a:r>
              <a:rPr lang="en-US"/>
              <a:t>song song</a:t>
            </a:r>
          </a:p>
          <a:p>
            <a:pPr marL="285750" indent="-285750">
              <a:buFont typeface="Wingdings" panose="05000000000000000000" pitchFamily="2" charset="2"/>
              <a:buChar char="§"/>
            </a:pPr>
            <a:r>
              <a:rPr lang="en-US"/>
              <a:t>Khác </a:t>
            </a:r>
            <a:r>
              <a:rPr lang="vi-VN"/>
              <a:t>dòng điện, </a:t>
            </a:r>
            <a:r>
              <a:rPr lang="en-US"/>
              <a:t>cùng</a:t>
            </a:r>
            <a:r>
              <a:rPr lang="vi-VN"/>
              <a:t> điện áp</a:t>
            </a:r>
            <a:endParaRPr lang="en-US"/>
          </a:p>
        </p:txBody>
      </p:sp>
      <p:sp>
        <p:nvSpPr>
          <p:cNvPr id="14" name="TextBox 13">
            <a:extLst>
              <a:ext uri="{FF2B5EF4-FFF2-40B4-BE49-F238E27FC236}">
                <a16:creationId xmlns:a16="http://schemas.microsoft.com/office/drawing/2014/main" id="{2D81248D-A450-49BC-AC98-B2C4736B2C32}"/>
              </a:ext>
            </a:extLst>
          </p:cNvPr>
          <p:cNvSpPr txBox="1"/>
          <p:nvPr/>
        </p:nvSpPr>
        <p:spPr>
          <a:xfrm>
            <a:off x="498230" y="4110145"/>
            <a:ext cx="3106689" cy="1754326"/>
          </a:xfrm>
          <a:prstGeom prst="rect">
            <a:avLst/>
          </a:prstGeom>
          <a:noFill/>
        </p:spPr>
        <p:txBody>
          <a:bodyPr wrap="square">
            <a:spAutoFit/>
          </a:bodyPr>
          <a:lstStyle/>
          <a:p>
            <a:r>
              <a:rPr lang="vi-VN"/>
              <a:t>Điện</a:t>
            </a:r>
          </a:p>
          <a:p>
            <a:pPr marL="285750" indent="-285750">
              <a:buFont typeface="Wingdings" panose="05000000000000000000" pitchFamily="2" charset="2"/>
              <a:buChar char="§"/>
            </a:pPr>
            <a:r>
              <a:rPr lang="vi-VN"/>
              <a:t>Con đường ít kháng cự nhất</a:t>
            </a:r>
          </a:p>
          <a:p>
            <a:pPr marL="285750" indent="-285750">
              <a:buFont typeface="Wingdings" panose="05000000000000000000" pitchFamily="2" charset="2"/>
              <a:buChar char="§"/>
            </a:pPr>
            <a:r>
              <a:rPr lang="vi-VN"/>
              <a:t>Tất cả năng lượng điện phải được sử dụng</a:t>
            </a:r>
            <a:endParaRPr lang="en-US"/>
          </a:p>
        </p:txBody>
      </p:sp>
    </p:spTree>
    <p:extLst>
      <p:ext uri="{BB962C8B-B14F-4D97-AF65-F5344CB8AC3E}">
        <p14:creationId xmlns:p14="http://schemas.microsoft.com/office/powerpoint/2010/main" val="336434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3CFF6-ED67-4D79-8B23-9465E699855E}"/>
              </a:ext>
            </a:extLst>
          </p:cNvPr>
          <p:cNvSpPr>
            <a:spLocks noGrp="1"/>
          </p:cNvSpPr>
          <p:nvPr>
            <p:ph type="title"/>
          </p:nvPr>
        </p:nvSpPr>
        <p:spPr>
          <a:xfrm>
            <a:off x="190500" y="0"/>
            <a:ext cx="9601200" cy="1142385"/>
          </a:xfrm>
        </p:spPr>
        <p:txBody>
          <a:bodyPr/>
          <a:lstStyle/>
          <a:p>
            <a:r>
              <a:rPr lang="en-US"/>
              <a:t>Power - Capacity</a:t>
            </a:r>
          </a:p>
        </p:txBody>
      </p:sp>
      <p:sp>
        <p:nvSpPr>
          <p:cNvPr id="7" name="Text Placeholder 6">
            <a:extLst>
              <a:ext uri="{FF2B5EF4-FFF2-40B4-BE49-F238E27FC236}">
                <a16:creationId xmlns:a16="http://schemas.microsoft.com/office/drawing/2014/main" id="{D1723B7F-326C-4C04-87B3-7391F75BE775}"/>
              </a:ext>
            </a:extLst>
          </p:cNvPr>
          <p:cNvSpPr>
            <a:spLocks noGrp="1"/>
          </p:cNvSpPr>
          <p:nvPr>
            <p:ph type="body" idx="1"/>
          </p:nvPr>
        </p:nvSpPr>
        <p:spPr>
          <a:xfrm>
            <a:off x="419100" y="1310650"/>
            <a:ext cx="4572000" cy="641350"/>
          </a:xfrm>
        </p:spPr>
        <p:txBody>
          <a:bodyPr/>
          <a:lstStyle/>
          <a:p>
            <a:r>
              <a:rPr lang="en-US"/>
              <a:t>Capacitor</a:t>
            </a:r>
          </a:p>
        </p:txBody>
      </p:sp>
      <p:pic>
        <p:nvPicPr>
          <p:cNvPr id="6" name="Content Placeholder 5">
            <a:extLst>
              <a:ext uri="{FF2B5EF4-FFF2-40B4-BE49-F238E27FC236}">
                <a16:creationId xmlns:a16="http://schemas.microsoft.com/office/drawing/2014/main" id="{4056B60C-02C1-49C0-9D52-9C9DDE996DCA}"/>
              </a:ext>
            </a:extLst>
          </p:cNvPr>
          <p:cNvPicPr>
            <a:picLocks noGrp="1" noChangeAspect="1"/>
          </p:cNvPicPr>
          <p:nvPr>
            <p:ph sz="half" idx="2"/>
          </p:nvPr>
        </p:nvPicPr>
        <p:blipFill>
          <a:blip r:embed="rId2"/>
          <a:stretch>
            <a:fillRect/>
          </a:stretch>
        </p:blipFill>
        <p:spPr>
          <a:xfrm>
            <a:off x="230332" y="2682530"/>
            <a:ext cx="3695700" cy="1990725"/>
          </a:xfrm>
        </p:spPr>
      </p:pic>
      <p:sp>
        <p:nvSpPr>
          <p:cNvPr id="8" name="Text Placeholder 7">
            <a:extLst>
              <a:ext uri="{FF2B5EF4-FFF2-40B4-BE49-F238E27FC236}">
                <a16:creationId xmlns:a16="http://schemas.microsoft.com/office/drawing/2014/main" id="{F0C4D95B-DE0B-48C2-A064-CDF0F309EAB4}"/>
              </a:ext>
            </a:extLst>
          </p:cNvPr>
          <p:cNvSpPr>
            <a:spLocks noGrp="1"/>
          </p:cNvSpPr>
          <p:nvPr>
            <p:ph type="body" sz="quarter" idx="3"/>
          </p:nvPr>
        </p:nvSpPr>
        <p:spPr>
          <a:xfrm>
            <a:off x="4440384" y="1355240"/>
            <a:ext cx="4572000" cy="641350"/>
          </a:xfrm>
        </p:spPr>
        <p:txBody>
          <a:bodyPr/>
          <a:lstStyle/>
          <a:p>
            <a:r>
              <a:rPr lang="en-US"/>
              <a:t>Power</a:t>
            </a:r>
          </a:p>
        </p:txBody>
      </p:sp>
      <p:pic>
        <p:nvPicPr>
          <p:cNvPr id="11" name="Content Placeholder 10">
            <a:extLst>
              <a:ext uri="{FF2B5EF4-FFF2-40B4-BE49-F238E27FC236}">
                <a16:creationId xmlns:a16="http://schemas.microsoft.com/office/drawing/2014/main" id="{13DE6F50-69CA-486A-AEB8-130DF053C90B}"/>
              </a:ext>
            </a:extLst>
          </p:cNvPr>
          <p:cNvPicPr>
            <a:picLocks noGrp="1" noChangeAspect="1"/>
          </p:cNvPicPr>
          <p:nvPr>
            <p:ph sz="quarter" idx="4"/>
          </p:nvPr>
        </p:nvPicPr>
        <p:blipFill>
          <a:blip r:embed="rId3"/>
          <a:stretch>
            <a:fillRect/>
          </a:stretch>
        </p:blipFill>
        <p:spPr>
          <a:xfrm>
            <a:off x="3926031" y="2619761"/>
            <a:ext cx="4572000" cy="2241650"/>
          </a:xfrm>
        </p:spPr>
      </p:pic>
      <p:pic>
        <p:nvPicPr>
          <p:cNvPr id="13" name="Picture 12">
            <a:extLst>
              <a:ext uri="{FF2B5EF4-FFF2-40B4-BE49-F238E27FC236}">
                <a16:creationId xmlns:a16="http://schemas.microsoft.com/office/drawing/2014/main" id="{B21019D3-A200-4C94-94DB-727F2965F646}"/>
              </a:ext>
            </a:extLst>
          </p:cNvPr>
          <p:cNvPicPr>
            <a:picLocks noChangeAspect="1"/>
          </p:cNvPicPr>
          <p:nvPr/>
        </p:nvPicPr>
        <p:blipFill>
          <a:blip r:embed="rId4"/>
          <a:stretch>
            <a:fillRect/>
          </a:stretch>
        </p:blipFill>
        <p:spPr>
          <a:xfrm>
            <a:off x="8265970" y="2849198"/>
            <a:ext cx="3286991" cy="1782775"/>
          </a:xfrm>
          <a:prstGeom prst="rect">
            <a:avLst/>
          </a:prstGeom>
        </p:spPr>
      </p:pic>
    </p:spTree>
    <p:extLst>
      <p:ext uri="{BB962C8B-B14F-4D97-AF65-F5344CB8AC3E}">
        <p14:creationId xmlns:p14="http://schemas.microsoft.com/office/powerpoint/2010/main" val="22796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87330"/>
            <a:ext cx="9601200" cy="1142385"/>
          </a:xfrm>
        </p:spPr>
        <p:txBody>
          <a:bodyPr/>
          <a:lstStyle/>
          <a:p>
            <a:r>
              <a:rPr lang="en-US"/>
              <a:t>Content</a:t>
            </a:r>
            <a:endParaRPr lang="en-US" dirty="0"/>
          </a:p>
        </p:txBody>
      </p:sp>
      <p:sp>
        <p:nvSpPr>
          <p:cNvPr id="3" name="Content Placeholder 2"/>
          <p:cNvSpPr>
            <a:spLocks noGrp="1"/>
          </p:cNvSpPr>
          <p:nvPr>
            <p:ph idx="1"/>
          </p:nvPr>
        </p:nvSpPr>
        <p:spPr>
          <a:xfrm>
            <a:off x="1295400" y="1582615"/>
            <a:ext cx="9601200" cy="4413739"/>
          </a:xfrm>
        </p:spPr>
        <p:txBody>
          <a:bodyPr/>
          <a:lstStyle/>
          <a:p>
            <a:r>
              <a:rPr lang="en-US"/>
              <a:t>Functional view specification</a:t>
            </a:r>
          </a:p>
          <a:p>
            <a:r>
              <a:rPr lang="en-US"/>
              <a:t>Device and component integration</a:t>
            </a:r>
          </a:p>
          <a:p>
            <a:r>
              <a:rPr lang="en-US"/>
              <a:t>Device and component integration</a:t>
            </a:r>
          </a:p>
          <a:p>
            <a:r>
              <a:rPr lang="en-US"/>
              <a:t>Application development</a:t>
            </a:r>
          </a:p>
          <a:p>
            <a:endParaRPr lang="en-US" dirty="0"/>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62A7-A49C-4223-8D5D-04FAAFEA5DE7}"/>
              </a:ext>
            </a:extLst>
          </p:cNvPr>
          <p:cNvSpPr>
            <a:spLocks noGrp="1"/>
          </p:cNvSpPr>
          <p:nvPr>
            <p:ph type="title"/>
          </p:nvPr>
        </p:nvSpPr>
        <p:spPr>
          <a:xfrm>
            <a:off x="935182" y="0"/>
            <a:ext cx="9601200" cy="1142385"/>
          </a:xfrm>
        </p:spPr>
        <p:txBody>
          <a:bodyPr/>
          <a:lstStyle/>
          <a:p>
            <a:r>
              <a:rPr lang="en-US"/>
              <a:t>Tính điện trở</a:t>
            </a:r>
          </a:p>
        </p:txBody>
      </p:sp>
      <p:pic>
        <p:nvPicPr>
          <p:cNvPr id="7" name="Content Placeholder 6">
            <a:extLst>
              <a:ext uri="{FF2B5EF4-FFF2-40B4-BE49-F238E27FC236}">
                <a16:creationId xmlns:a16="http://schemas.microsoft.com/office/drawing/2014/main" id="{2E2D1A4D-2F42-4C17-95F8-E73248665263}"/>
              </a:ext>
            </a:extLst>
          </p:cNvPr>
          <p:cNvPicPr>
            <a:picLocks noGrp="1" noChangeAspect="1"/>
          </p:cNvPicPr>
          <p:nvPr>
            <p:ph sz="half" idx="1"/>
          </p:nvPr>
        </p:nvPicPr>
        <p:blipFill>
          <a:blip r:embed="rId2"/>
          <a:stretch>
            <a:fillRect/>
          </a:stretch>
        </p:blipFill>
        <p:spPr>
          <a:xfrm>
            <a:off x="353291" y="2244437"/>
            <a:ext cx="4572000" cy="3546764"/>
          </a:xfrm>
        </p:spPr>
      </p:pic>
      <p:pic>
        <p:nvPicPr>
          <p:cNvPr id="9" name="Content Placeholder 8">
            <a:extLst>
              <a:ext uri="{FF2B5EF4-FFF2-40B4-BE49-F238E27FC236}">
                <a16:creationId xmlns:a16="http://schemas.microsoft.com/office/drawing/2014/main" id="{A9410F3B-A33A-4234-B77A-0BB1F853F8EF}"/>
              </a:ext>
            </a:extLst>
          </p:cNvPr>
          <p:cNvPicPr>
            <a:picLocks noGrp="1" noChangeAspect="1"/>
          </p:cNvPicPr>
          <p:nvPr>
            <p:ph sz="half" idx="2"/>
          </p:nvPr>
        </p:nvPicPr>
        <p:blipFill>
          <a:blip r:embed="rId3"/>
          <a:stretch>
            <a:fillRect/>
          </a:stretch>
        </p:blipFill>
        <p:spPr>
          <a:xfrm>
            <a:off x="6096000" y="2244437"/>
            <a:ext cx="4572000" cy="3546763"/>
          </a:xfrm>
        </p:spPr>
      </p:pic>
    </p:spTree>
    <p:extLst>
      <p:ext uri="{BB962C8B-B14F-4D97-AF65-F5344CB8AC3E}">
        <p14:creationId xmlns:p14="http://schemas.microsoft.com/office/powerpoint/2010/main" val="415350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D8B1-9B2F-4F0F-9B83-F8906B1F0633}"/>
              </a:ext>
            </a:extLst>
          </p:cNvPr>
          <p:cNvSpPr>
            <a:spLocks noGrp="1"/>
          </p:cNvSpPr>
          <p:nvPr>
            <p:ph type="title"/>
          </p:nvPr>
        </p:nvSpPr>
        <p:spPr/>
        <p:txBody>
          <a:bodyPr/>
          <a:lstStyle/>
          <a:p>
            <a:r>
              <a:rPr lang="en-US">
                <a:solidFill>
                  <a:srgbClr val="C00000"/>
                </a:solidFill>
              </a:rPr>
              <a:t>Điện trở và sức đề kháng</a:t>
            </a:r>
          </a:p>
        </p:txBody>
      </p:sp>
      <p:pic>
        <p:nvPicPr>
          <p:cNvPr id="6" name="Content Placeholder 5">
            <a:extLst>
              <a:ext uri="{FF2B5EF4-FFF2-40B4-BE49-F238E27FC236}">
                <a16:creationId xmlns:a16="http://schemas.microsoft.com/office/drawing/2014/main" id="{B9CD659B-313A-41FB-A2C8-5C9DF9576C46}"/>
              </a:ext>
            </a:extLst>
          </p:cNvPr>
          <p:cNvPicPr>
            <a:picLocks noGrp="1" noChangeAspect="1"/>
          </p:cNvPicPr>
          <p:nvPr>
            <p:ph sz="half" idx="1"/>
          </p:nvPr>
        </p:nvPicPr>
        <p:blipFill>
          <a:blip r:embed="rId2"/>
          <a:stretch>
            <a:fillRect/>
          </a:stretch>
        </p:blipFill>
        <p:spPr>
          <a:xfrm>
            <a:off x="1012980" y="2160093"/>
            <a:ext cx="3975651" cy="2464661"/>
          </a:xfrm>
        </p:spPr>
      </p:pic>
      <p:pic>
        <p:nvPicPr>
          <p:cNvPr id="8" name="Content Placeholder 7">
            <a:extLst>
              <a:ext uri="{FF2B5EF4-FFF2-40B4-BE49-F238E27FC236}">
                <a16:creationId xmlns:a16="http://schemas.microsoft.com/office/drawing/2014/main" id="{4DFBDDEC-AEF3-4B90-B6EA-E8E1D488725B}"/>
              </a:ext>
            </a:extLst>
          </p:cNvPr>
          <p:cNvPicPr>
            <a:picLocks noGrp="1" noChangeAspect="1"/>
          </p:cNvPicPr>
          <p:nvPr>
            <p:ph sz="half" idx="2"/>
          </p:nvPr>
        </p:nvPicPr>
        <p:blipFill>
          <a:blip r:embed="rId3"/>
          <a:stretch>
            <a:fillRect/>
          </a:stretch>
        </p:blipFill>
        <p:spPr>
          <a:xfrm>
            <a:off x="6363976" y="2156468"/>
            <a:ext cx="3975651" cy="2461036"/>
          </a:xfrm>
        </p:spPr>
      </p:pic>
      <p:sp>
        <p:nvSpPr>
          <p:cNvPr id="10" name="TextBox 9">
            <a:extLst>
              <a:ext uri="{FF2B5EF4-FFF2-40B4-BE49-F238E27FC236}">
                <a16:creationId xmlns:a16="http://schemas.microsoft.com/office/drawing/2014/main" id="{44C9E3E0-5108-4CCF-88BC-AAEE0CA1CE70}"/>
              </a:ext>
            </a:extLst>
          </p:cNvPr>
          <p:cNvSpPr txBox="1"/>
          <p:nvPr/>
        </p:nvSpPr>
        <p:spPr>
          <a:xfrm>
            <a:off x="1456654" y="4914521"/>
            <a:ext cx="2771775"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2800"/>
              <a:t>R = R1 + R2</a:t>
            </a:r>
          </a:p>
        </p:txBody>
      </p:sp>
      <p:sp>
        <p:nvSpPr>
          <p:cNvPr id="11" name="TextBox 10">
            <a:extLst>
              <a:ext uri="{FF2B5EF4-FFF2-40B4-BE49-F238E27FC236}">
                <a16:creationId xmlns:a16="http://schemas.microsoft.com/office/drawing/2014/main" id="{41B8221E-E704-4D77-94D4-4ACA5CF12ABF}"/>
              </a:ext>
            </a:extLst>
          </p:cNvPr>
          <p:cNvSpPr txBox="1"/>
          <p:nvPr/>
        </p:nvSpPr>
        <p:spPr>
          <a:xfrm>
            <a:off x="6317690" y="5127734"/>
            <a:ext cx="4243627"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2800"/>
              <a:t>R = R1 X R2 / (R1 + R2)</a:t>
            </a:r>
          </a:p>
        </p:txBody>
      </p:sp>
    </p:spTree>
    <p:extLst>
      <p:ext uri="{BB962C8B-B14F-4D97-AF65-F5344CB8AC3E}">
        <p14:creationId xmlns:p14="http://schemas.microsoft.com/office/powerpoint/2010/main" val="140641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2AB6-4F1B-47DD-9EDC-86ED5CB8A284}"/>
              </a:ext>
            </a:extLst>
          </p:cNvPr>
          <p:cNvSpPr>
            <a:spLocks noGrp="1"/>
          </p:cNvSpPr>
          <p:nvPr>
            <p:ph type="title"/>
          </p:nvPr>
        </p:nvSpPr>
        <p:spPr/>
        <p:txBody>
          <a:bodyPr/>
          <a:lstStyle/>
          <a:p>
            <a:r>
              <a:rPr lang="en-US"/>
              <a:t>Tính điện trở</a:t>
            </a:r>
          </a:p>
        </p:txBody>
      </p:sp>
      <p:pic>
        <p:nvPicPr>
          <p:cNvPr id="6" name="Content Placeholder 5">
            <a:extLst>
              <a:ext uri="{FF2B5EF4-FFF2-40B4-BE49-F238E27FC236}">
                <a16:creationId xmlns:a16="http://schemas.microsoft.com/office/drawing/2014/main" id="{25F57D61-F1D9-4356-ABA9-7EC87A0EA933}"/>
              </a:ext>
            </a:extLst>
          </p:cNvPr>
          <p:cNvPicPr>
            <a:picLocks noGrp="1" noChangeAspect="1"/>
          </p:cNvPicPr>
          <p:nvPr>
            <p:ph sz="half" idx="1"/>
          </p:nvPr>
        </p:nvPicPr>
        <p:blipFill>
          <a:blip r:embed="rId2"/>
          <a:stretch>
            <a:fillRect/>
          </a:stretch>
        </p:blipFill>
        <p:spPr>
          <a:xfrm>
            <a:off x="1595437" y="2281237"/>
            <a:ext cx="3971925" cy="3209925"/>
          </a:xfrm>
        </p:spPr>
      </p:pic>
      <p:pic>
        <p:nvPicPr>
          <p:cNvPr id="8" name="Content Placeholder 7">
            <a:extLst>
              <a:ext uri="{FF2B5EF4-FFF2-40B4-BE49-F238E27FC236}">
                <a16:creationId xmlns:a16="http://schemas.microsoft.com/office/drawing/2014/main" id="{F81EFB00-186F-4A69-8738-776A66CFE39C}"/>
              </a:ext>
            </a:extLst>
          </p:cNvPr>
          <p:cNvPicPr>
            <a:picLocks noGrp="1" noChangeAspect="1"/>
          </p:cNvPicPr>
          <p:nvPr>
            <p:ph sz="half" idx="2"/>
          </p:nvPr>
        </p:nvPicPr>
        <p:blipFill>
          <a:blip r:embed="rId3"/>
          <a:stretch>
            <a:fillRect/>
          </a:stretch>
        </p:blipFill>
        <p:spPr>
          <a:xfrm>
            <a:off x="6958012" y="2786062"/>
            <a:ext cx="3305175" cy="2200275"/>
          </a:xfrm>
        </p:spPr>
      </p:pic>
    </p:spTree>
    <p:extLst>
      <p:ext uri="{BB962C8B-B14F-4D97-AF65-F5344CB8AC3E}">
        <p14:creationId xmlns:p14="http://schemas.microsoft.com/office/powerpoint/2010/main" val="102888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3588-22D6-4E5A-BAE6-58A511D779DE}"/>
              </a:ext>
            </a:extLst>
          </p:cNvPr>
          <p:cNvSpPr>
            <a:spLocks noGrp="1"/>
          </p:cNvSpPr>
          <p:nvPr>
            <p:ph type="title"/>
          </p:nvPr>
        </p:nvSpPr>
        <p:spPr/>
        <p:txBody>
          <a:bodyPr/>
          <a:lstStyle/>
          <a:p>
            <a:r>
              <a:rPr lang="en-US"/>
              <a:t>Bài Tập tính điện trở</a:t>
            </a:r>
          </a:p>
        </p:txBody>
      </p:sp>
      <p:pic>
        <p:nvPicPr>
          <p:cNvPr id="7" name="Content Placeholder 6">
            <a:extLst>
              <a:ext uri="{FF2B5EF4-FFF2-40B4-BE49-F238E27FC236}">
                <a16:creationId xmlns:a16="http://schemas.microsoft.com/office/drawing/2014/main" id="{BB53E1FE-3B63-4F77-8DCB-5F65992013BD}"/>
              </a:ext>
            </a:extLst>
          </p:cNvPr>
          <p:cNvPicPr>
            <a:picLocks noGrp="1" noChangeAspect="1"/>
          </p:cNvPicPr>
          <p:nvPr>
            <p:ph idx="1"/>
          </p:nvPr>
        </p:nvPicPr>
        <p:blipFill>
          <a:blip r:embed="rId2"/>
          <a:stretch>
            <a:fillRect/>
          </a:stretch>
        </p:blipFill>
        <p:spPr>
          <a:xfrm>
            <a:off x="1654682" y="1870363"/>
            <a:ext cx="6111726" cy="3810000"/>
          </a:xfrm>
        </p:spPr>
      </p:pic>
    </p:spTree>
    <p:extLst>
      <p:ext uri="{BB962C8B-B14F-4D97-AF65-F5344CB8AC3E}">
        <p14:creationId xmlns:p14="http://schemas.microsoft.com/office/powerpoint/2010/main" val="308362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C9EEC0-5E4E-4FD7-85A3-2B9C4571E24F}"/>
              </a:ext>
            </a:extLst>
          </p:cNvPr>
          <p:cNvSpPr>
            <a:spLocks noGrp="1"/>
          </p:cNvSpPr>
          <p:nvPr>
            <p:ph type="title"/>
          </p:nvPr>
        </p:nvSpPr>
        <p:spPr>
          <a:xfrm>
            <a:off x="1295400" y="0"/>
            <a:ext cx="9601200" cy="1142385"/>
          </a:xfrm>
        </p:spPr>
        <p:txBody>
          <a:bodyPr/>
          <a:lstStyle/>
          <a:p>
            <a:r>
              <a:rPr lang="en-US"/>
              <a:t>Diode </a:t>
            </a:r>
          </a:p>
        </p:txBody>
      </p:sp>
      <p:pic>
        <p:nvPicPr>
          <p:cNvPr id="7" name="Content Placeholder 6">
            <a:extLst>
              <a:ext uri="{FF2B5EF4-FFF2-40B4-BE49-F238E27FC236}">
                <a16:creationId xmlns:a16="http://schemas.microsoft.com/office/drawing/2014/main" id="{BD9FDE15-F88E-4F12-A238-3D1B966422FE}"/>
              </a:ext>
            </a:extLst>
          </p:cNvPr>
          <p:cNvPicPr>
            <a:picLocks noGrp="1" noChangeAspect="1"/>
          </p:cNvPicPr>
          <p:nvPr>
            <p:ph idx="1"/>
          </p:nvPr>
        </p:nvPicPr>
        <p:blipFill>
          <a:blip r:embed="rId2"/>
          <a:stretch>
            <a:fillRect/>
          </a:stretch>
        </p:blipFill>
        <p:spPr>
          <a:xfrm>
            <a:off x="1602713" y="1142385"/>
            <a:ext cx="3883687" cy="3429615"/>
          </a:xfrm>
          <a:prstGeom prst="rect">
            <a:avLst/>
          </a:prstGeom>
        </p:spPr>
      </p:pic>
      <p:pic>
        <p:nvPicPr>
          <p:cNvPr id="8" name="Picture 7">
            <a:extLst>
              <a:ext uri="{FF2B5EF4-FFF2-40B4-BE49-F238E27FC236}">
                <a16:creationId xmlns:a16="http://schemas.microsoft.com/office/drawing/2014/main" id="{413BE952-7462-4734-B449-A303547F2FB5}"/>
              </a:ext>
            </a:extLst>
          </p:cNvPr>
          <p:cNvPicPr>
            <a:picLocks noChangeAspect="1"/>
          </p:cNvPicPr>
          <p:nvPr/>
        </p:nvPicPr>
        <p:blipFill>
          <a:blip r:embed="rId3"/>
          <a:stretch>
            <a:fillRect/>
          </a:stretch>
        </p:blipFill>
        <p:spPr>
          <a:xfrm>
            <a:off x="8375829" y="1384662"/>
            <a:ext cx="1903142" cy="4473620"/>
          </a:xfrm>
          <a:prstGeom prst="rect">
            <a:avLst/>
          </a:prstGeom>
        </p:spPr>
      </p:pic>
      <p:sp>
        <p:nvSpPr>
          <p:cNvPr id="9" name="TextBox 8">
            <a:extLst>
              <a:ext uri="{FF2B5EF4-FFF2-40B4-BE49-F238E27FC236}">
                <a16:creationId xmlns:a16="http://schemas.microsoft.com/office/drawing/2014/main" id="{C3EA3919-B4F1-485D-A5CD-E7C8E7D6A5FE}"/>
              </a:ext>
            </a:extLst>
          </p:cNvPr>
          <p:cNvSpPr txBox="1"/>
          <p:nvPr/>
        </p:nvSpPr>
        <p:spPr>
          <a:xfrm>
            <a:off x="1409867" y="4375053"/>
            <a:ext cx="4269377"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800"/>
              <a:t>Anode: cực dương</a:t>
            </a:r>
          </a:p>
          <a:p>
            <a:r>
              <a:rPr lang="en-US" sz="2800"/>
              <a:t>Cathode: cực âm</a:t>
            </a:r>
          </a:p>
        </p:txBody>
      </p:sp>
    </p:spTree>
    <p:extLst>
      <p:ext uri="{BB962C8B-B14F-4D97-AF65-F5344CB8AC3E}">
        <p14:creationId xmlns:p14="http://schemas.microsoft.com/office/powerpoint/2010/main" val="66959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3ED89-B69C-47D6-933B-C1D648CE8200}"/>
              </a:ext>
            </a:extLst>
          </p:cNvPr>
          <p:cNvSpPr>
            <a:spLocks noGrp="1"/>
          </p:cNvSpPr>
          <p:nvPr>
            <p:ph type="title"/>
          </p:nvPr>
        </p:nvSpPr>
        <p:spPr>
          <a:xfrm>
            <a:off x="551821" y="189681"/>
            <a:ext cx="9601200" cy="1142385"/>
          </a:xfrm>
        </p:spPr>
        <p:txBody>
          <a:bodyPr/>
          <a:lstStyle/>
          <a:p>
            <a:r>
              <a:rPr lang="en-US"/>
              <a:t>LED</a:t>
            </a:r>
          </a:p>
        </p:txBody>
      </p:sp>
      <p:pic>
        <p:nvPicPr>
          <p:cNvPr id="4" name="Content Placeholder 3">
            <a:extLst>
              <a:ext uri="{FF2B5EF4-FFF2-40B4-BE49-F238E27FC236}">
                <a16:creationId xmlns:a16="http://schemas.microsoft.com/office/drawing/2014/main" id="{8A9E902A-E9ED-468E-975B-591EC6215E4C}"/>
              </a:ext>
            </a:extLst>
          </p:cNvPr>
          <p:cNvPicPr>
            <a:picLocks noGrp="1" noChangeAspect="1"/>
          </p:cNvPicPr>
          <p:nvPr>
            <p:ph idx="1"/>
          </p:nvPr>
        </p:nvPicPr>
        <p:blipFill>
          <a:blip r:embed="rId2"/>
          <a:stretch>
            <a:fillRect/>
          </a:stretch>
        </p:blipFill>
        <p:spPr>
          <a:xfrm>
            <a:off x="1237153" y="1332065"/>
            <a:ext cx="8380598" cy="4441717"/>
          </a:xfrm>
          <a:prstGeom prst="rect">
            <a:avLst/>
          </a:prstGeom>
        </p:spPr>
      </p:pic>
    </p:spTree>
    <p:extLst>
      <p:ext uri="{BB962C8B-B14F-4D97-AF65-F5344CB8AC3E}">
        <p14:creationId xmlns:p14="http://schemas.microsoft.com/office/powerpoint/2010/main" val="88159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AC13-F44C-4628-8801-517CCAB85D01}"/>
              </a:ext>
            </a:extLst>
          </p:cNvPr>
          <p:cNvSpPr>
            <a:spLocks noGrp="1"/>
          </p:cNvSpPr>
          <p:nvPr>
            <p:ph type="title"/>
          </p:nvPr>
        </p:nvSpPr>
        <p:spPr/>
        <p:txBody>
          <a:bodyPr anchor="t"/>
          <a:lstStyle/>
          <a:p>
            <a:pPr eaLnBrk="1" hangingPunct="1">
              <a:defRPr/>
            </a:pPr>
            <a:r>
              <a:rPr lang="en-US" dirty="0"/>
              <a:t>SIK Components</a:t>
            </a:r>
          </a:p>
        </p:txBody>
      </p:sp>
      <p:pic>
        <p:nvPicPr>
          <p:cNvPr id="16387" name="Picture 2">
            <a:extLst>
              <a:ext uri="{FF2B5EF4-FFF2-40B4-BE49-F238E27FC236}">
                <a16:creationId xmlns:a16="http://schemas.microsoft.com/office/drawing/2014/main" id="{A1E00FCA-59DD-4954-8721-2F4A40D58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825" y="1196976"/>
            <a:ext cx="6446838" cy="488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A7539214-98B5-4DBF-A04B-6D1135B2B7FE}"/>
              </a:ext>
            </a:extLst>
          </p:cNvPr>
          <p:cNvSpPr>
            <a:spLocks noGrp="1" noChangeArrowheads="1"/>
          </p:cNvSpPr>
          <p:nvPr>
            <p:ph type="title"/>
          </p:nvPr>
        </p:nvSpPr>
        <p:spPr>
          <a:xfrm>
            <a:off x="838200" y="67398"/>
            <a:ext cx="9601200" cy="1142385"/>
          </a:xfrm>
        </p:spPr>
        <p:txBody>
          <a:bodyPr anchor="t"/>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SIK Components</a:t>
            </a:r>
          </a:p>
        </p:txBody>
      </p:sp>
      <p:graphicFrame>
        <p:nvGraphicFramePr>
          <p:cNvPr id="2" name="Table 1">
            <a:extLst>
              <a:ext uri="{FF2B5EF4-FFF2-40B4-BE49-F238E27FC236}">
                <a16:creationId xmlns:a16="http://schemas.microsoft.com/office/drawing/2014/main" id="{B04D5D57-D5B8-47BA-8898-820EA2817C13}"/>
              </a:ext>
            </a:extLst>
          </p:cNvPr>
          <p:cNvGraphicFramePr>
            <a:graphicFrameLocks noGrp="1"/>
          </p:cNvGraphicFramePr>
          <p:nvPr>
            <p:extLst>
              <p:ext uri="{D42A27DB-BD31-4B8C-83A1-F6EECF244321}">
                <p14:modId xmlns:p14="http://schemas.microsoft.com/office/powerpoint/2010/main" val="220670007"/>
              </p:ext>
            </p:extLst>
          </p:nvPr>
        </p:nvGraphicFramePr>
        <p:xfrm>
          <a:off x="1981200" y="1209784"/>
          <a:ext cx="8458200" cy="4918013"/>
        </p:xfrm>
        <a:graphic>
          <a:graphicData uri="http://schemas.openxmlformats.org/drawingml/2006/table">
            <a:tbl>
              <a:tblPr/>
              <a:tblGrid>
                <a:gridCol w="1776736">
                  <a:extLst>
                    <a:ext uri="{9D8B030D-6E8A-4147-A177-3AD203B41FA5}">
                      <a16:colId xmlns:a16="http://schemas.microsoft.com/office/drawing/2014/main" val="20000"/>
                    </a:ext>
                  </a:extLst>
                </a:gridCol>
                <a:gridCol w="1638822">
                  <a:extLst>
                    <a:ext uri="{9D8B030D-6E8A-4147-A177-3AD203B41FA5}">
                      <a16:colId xmlns:a16="http://schemas.microsoft.com/office/drawing/2014/main" val="20001"/>
                    </a:ext>
                  </a:extLst>
                </a:gridCol>
                <a:gridCol w="1544924">
                  <a:extLst>
                    <a:ext uri="{9D8B030D-6E8A-4147-A177-3AD203B41FA5}">
                      <a16:colId xmlns:a16="http://schemas.microsoft.com/office/drawing/2014/main" val="20002"/>
                    </a:ext>
                  </a:extLst>
                </a:gridCol>
                <a:gridCol w="1725385">
                  <a:extLst>
                    <a:ext uri="{9D8B030D-6E8A-4147-A177-3AD203B41FA5}">
                      <a16:colId xmlns:a16="http://schemas.microsoft.com/office/drawing/2014/main" val="20003"/>
                    </a:ext>
                  </a:extLst>
                </a:gridCol>
                <a:gridCol w="1772333">
                  <a:extLst>
                    <a:ext uri="{9D8B030D-6E8A-4147-A177-3AD203B41FA5}">
                      <a16:colId xmlns:a16="http://schemas.microsoft.com/office/drawing/2014/main" val="20004"/>
                    </a:ext>
                  </a:extLst>
                </a:gridCol>
              </a:tblGrid>
              <a:tr h="59526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2000" b="0" i="0" u="none" strike="noStrike" cap="none" normalizeH="0" baseline="0" dirty="0">
                          <a:ln>
                            <a:noFill/>
                          </a:ln>
                          <a:solidFill>
                            <a:srgbClr val="000000"/>
                          </a:solidFill>
                          <a:effectLst/>
                          <a:latin typeface="Arial" charset="0"/>
                          <a:ea typeface="ＭＳ Ｐゴシック" charset="0"/>
                          <a:cs typeface="Lucida Sans Unicode" charset="0"/>
                        </a:rPr>
                        <a:t>Push Button</a:t>
                      </a:r>
                    </a:p>
                  </a:txBody>
                  <a:tcPr marL="78010" marR="78010" marT="63489" marB="40557" horzOverflow="overflow">
                    <a:lnL w="3600" cap="flat" cmpd="sng" algn="ctr">
                      <a:solidFill>
                        <a:srgbClr val="000000"/>
                      </a:solidFill>
                      <a:prstDash val="solid"/>
                      <a:round/>
                      <a:headEnd type="none" w="med" len="med"/>
                      <a:tailEnd type="none" w="med" len="med"/>
                    </a:lnL>
                    <a:lnR>
                      <a:noFill/>
                    </a:lnR>
                    <a:lnT w="36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a:ln>
                          <a:noFill/>
                        </a:ln>
                        <a:solidFill>
                          <a:srgbClr val="000000"/>
                        </a:solidFill>
                        <a:effectLst/>
                        <a:latin typeface="Arial" charset="0"/>
                        <a:ea typeface="ＭＳ Ｐゴシック" charset="0"/>
                        <a:cs typeface="Lucida Sans Unicode" charset="0"/>
                      </a:endParaRPr>
                    </a:p>
                  </a:txBody>
                  <a:tcPr marL="78010" marR="78010" marT="54318" marB="40557" horzOverflow="overflow">
                    <a:lnL>
                      <a:noFill/>
                    </a:lnL>
                    <a:lnR>
                      <a:noFill/>
                    </a:lnR>
                    <a:lnT w="36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Digital Input</a:t>
                      </a:r>
                    </a:p>
                  </a:txBody>
                  <a:tcPr marL="78010" marR="78010" marT="54318" marB="40557" horzOverflow="overflow">
                    <a:lnL>
                      <a:noFill/>
                    </a:lnL>
                    <a:lnR>
                      <a:noFill/>
                    </a:lnR>
                    <a:lnT w="36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Switch - Closes or opens circuit</a:t>
                      </a:r>
                    </a:p>
                  </a:txBody>
                  <a:tcPr marL="78010" marR="78010" marT="54318" marB="40557" horzOverflow="overflow">
                    <a:lnL>
                      <a:noFill/>
                    </a:lnL>
                    <a:lnR>
                      <a:noFill/>
                    </a:lnR>
                    <a:lnT w="36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Polarized, needs resistor</a:t>
                      </a:r>
                    </a:p>
                  </a:txBody>
                  <a:tcPr marL="78010" marR="78010" marT="54318" marB="40557" horzOverflow="overflow">
                    <a:lnL>
                      <a:noFill/>
                    </a:lnL>
                    <a:lnR w="3600" cap="flat" cmpd="sng" algn="ctr">
                      <a:solidFill>
                        <a:srgbClr val="000000"/>
                      </a:solidFill>
                      <a:prstDash val="solid"/>
                      <a:round/>
                      <a:headEnd type="none" w="med" len="med"/>
                      <a:tailEnd type="none" w="med" len="med"/>
                    </a:lnR>
                    <a:lnT w="36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10000"/>
                  </a:ext>
                </a:extLst>
              </a:tr>
              <a:tr h="72832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2000" b="0" i="0" u="none" strike="noStrike" cap="none" normalizeH="0" baseline="0" dirty="0">
                          <a:ln>
                            <a:noFill/>
                          </a:ln>
                          <a:solidFill>
                            <a:srgbClr val="000000"/>
                          </a:solidFill>
                          <a:effectLst/>
                          <a:latin typeface="Arial" charset="0"/>
                          <a:ea typeface="ＭＳ Ｐゴシック" charset="0"/>
                          <a:cs typeface="Lucida Sans Unicode" charset="0"/>
                        </a:rPr>
                        <a:t>Trim potentiometer</a:t>
                      </a:r>
                    </a:p>
                  </a:txBody>
                  <a:tcPr marL="78010" marR="78010" marT="63489" marB="40557" horzOverflow="overflow">
                    <a:lnL w="36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a:ln>
                          <a:noFill/>
                        </a:ln>
                        <a:solidFill>
                          <a:srgbClr val="000000"/>
                        </a:solidFill>
                        <a:effectLst/>
                        <a:latin typeface="Arial" charset="0"/>
                        <a:ea typeface="ＭＳ Ｐゴシック" charset="0"/>
                        <a:cs typeface="Lucida Sans Unicode" charset="0"/>
                      </a:endParaRP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Analog Input</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Variable resistor</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Also called a </a:t>
                      </a:r>
                      <a:r>
                        <a:rPr kumimoji="0" lang="en-US" sz="1600" b="0" i="0" u="none" strike="noStrike" cap="none" normalizeH="0" baseline="0" dirty="0" err="1">
                          <a:ln>
                            <a:noFill/>
                          </a:ln>
                          <a:solidFill>
                            <a:srgbClr val="000000"/>
                          </a:solidFill>
                          <a:effectLst/>
                          <a:latin typeface="Arial" charset="0"/>
                          <a:ea typeface="ＭＳ Ｐゴシック" charset="0"/>
                          <a:cs typeface="Lucida Sans Unicode" charset="0"/>
                        </a:rPr>
                        <a:t>Trimpot</a:t>
                      </a: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a:t>
                      </a:r>
                    </a:p>
                  </a:txBody>
                  <a:tcPr marL="78010" marR="78010" marT="54318" marB="40557" horzOverflow="overflow">
                    <a:lnL>
                      <a:noFill/>
                    </a:lnL>
                    <a:lnR w="36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59526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2000" b="0" i="0" u="none" strike="noStrike" cap="none" normalizeH="0" baseline="0" dirty="0" err="1">
                          <a:ln>
                            <a:noFill/>
                          </a:ln>
                          <a:solidFill>
                            <a:srgbClr val="000000"/>
                          </a:solidFill>
                          <a:effectLst/>
                          <a:latin typeface="Arial" charset="0"/>
                          <a:ea typeface="ＭＳ Ｐゴシック" charset="0"/>
                          <a:cs typeface="Lucida Sans Unicode" charset="0"/>
                        </a:rPr>
                        <a:t>Photoresistor</a:t>
                      </a:r>
                      <a:endParaRPr kumimoji="0" lang="en-US" sz="2000" b="0" i="0" u="none" strike="noStrike" cap="none" normalizeH="0" baseline="0" dirty="0">
                        <a:ln>
                          <a:noFill/>
                        </a:ln>
                        <a:solidFill>
                          <a:srgbClr val="000000"/>
                        </a:solidFill>
                        <a:effectLst/>
                        <a:latin typeface="Arial" charset="0"/>
                        <a:ea typeface="ＭＳ Ｐゴシック" charset="0"/>
                        <a:cs typeface="Lucida Sans Unicode" charset="0"/>
                      </a:endParaRPr>
                    </a:p>
                  </a:txBody>
                  <a:tcPr marL="78010" marR="78010" marT="57375" marB="40557" horzOverflow="overflow">
                    <a:lnL w="36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a:ln>
                          <a:noFill/>
                        </a:ln>
                        <a:solidFill>
                          <a:srgbClr val="000000"/>
                        </a:solidFill>
                        <a:effectLst/>
                        <a:latin typeface="Arial" charset="0"/>
                        <a:ea typeface="ＭＳ Ｐゴシック" charset="0"/>
                        <a:cs typeface="Lucida Sans Unicode" charset="0"/>
                      </a:endParaRPr>
                    </a:p>
                  </a:txBody>
                  <a:tcPr marL="31204" marR="31204" marT="44957" marB="31198"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Analog Input</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Light Dependent Resistor (LDR)</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Resistance varies with light.</a:t>
                      </a:r>
                    </a:p>
                  </a:txBody>
                  <a:tcPr marL="78010" marR="78010" marT="54318" marB="40557" horzOverflow="overflow">
                    <a:lnL>
                      <a:noFill/>
                    </a:lnL>
                    <a:lnR w="36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2"/>
                  </a:ext>
                </a:extLst>
              </a:tr>
              <a:tr h="623507">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2000" b="0" i="0" u="none" strike="noStrike" cap="none" normalizeH="0" baseline="0" dirty="0">
                          <a:ln>
                            <a:noFill/>
                          </a:ln>
                          <a:solidFill>
                            <a:srgbClr val="000000"/>
                          </a:solidFill>
                          <a:effectLst/>
                          <a:latin typeface="Arial" charset="0"/>
                          <a:ea typeface="ＭＳ Ｐゴシック" charset="0"/>
                          <a:cs typeface="Lucida Sans Unicode" charset="0"/>
                        </a:rPr>
                        <a:t>Relay</a:t>
                      </a:r>
                    </a:p>
                  </a:txBody>
                  <a:tcPr marL="78010" marR="78010" marT="63489" marB="40557" horzOverflow="overflow">
                    <a:lnL w="36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a:ln>
                          <a:noFill/>
                        </a:ln>
                        <a:solidFill>
                          <a:srgbClr val="000000"/>
                        </a:solidFill>
                        <a:effectLst/>
                        <a:latin typeface="Arial" charset="0"/>
                        <a:ea typeface="ＭＳ Ｐゴシック" charset="0"/>
                        <a:cs typeface="Lucida Sans Unicode" charset="0"/>
                      </a:endParaRP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Digital Output</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Switch driven by a small signal</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Used to control larger voltages</a:t>
                      </a:r>
                    </a:p>
                  </a:txBody>
                  <a:tcPr marL="78010" marR="78010" marT="54318" marB="40557" horzOverflow="overflow">
                    <a:lnL>
                      <a:noFill/>
                    </a:lnL>
                    <a:lnR w="36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59526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2000" b="0" i="0" u="none" strike="noStrike" cap="none" normalizeH="0" baseline="0" dirty="0">
                          <a:ln>
                            <a:noFill/>
                          </a:ln>
                          <a:solidFill>
                            <a:srgbClr val="000000"/>
                          </a:solidFill>
                          <a:effectLst/>
                          <a:latin typeface="Arial" charset="0"/>
                          <a:ea typeface="ＭＳ Ｐゴシック" charset="0"/>
                          <a:cs typeface="Lucida Sans Unicode" charset="0"/>
                        </a:rPr>
                        <a:t>Temp Sensor</a:t>
                      </a:r>
                    </a:p>
                  </a:txBody>
                  <a:tcPr marL="78010" marR="78010" marT="57375" marB="40557" horzOverflow="overflow">
                    <a:lnL w="36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a:ln>
                          <a:noFill/>
                        </a:ln>
                        <a:solidFill>
                          <a:srgbClr val="000000"/>
                        </a:solidFill>
                        <a:effectLst/>
                        <a:latin typeface="Arial" charset="0"/>
                        <a:ea typeface="ＭＳ Ｐゴシック" charset="0"/>
                        <a:cs typeface="Lucida Sans Unicode" charset="0"/>
                      </a:endParaRP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Analog Input</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Temp Dependent Resistor</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a:ln>
                          <a:noFill/>
                        </a:ln>
                        <a:solidFill>
                          <a:srgbClr val="000000"/>
                        </a:solidFill>
                        <a:effectLst/>
                        <a:latin typeface="Arial" charset="0"/>
                        <a:ea typeface="ＭＳ Ｐゴシック" charset="0"/>
                        <a:cs typeface="Lucida Sans Unicode" charset="0"/>
                      </a:endParaRPr>
                    </a:p>
                  </a:txBody>
                  <a:tcPr marL="78010" marR="78010" marT="54318" marB="40557" horzOverflow="overflow">
                    <a:lnL>
                      <a:noFill/>
                    </a:lnL>
                    <a:lnR w="36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4"/>
                  </a:ext>
                </a:extLst>
              </a:tr>
              <a:tr h="595259">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2000" b="0" i="0" u="none" strike="noStrike" cap="none" normalizeH="0" baseline="0" dirty="0">
                          <a:ln>
                            <a:noFill/>
                          </a:ln>
                          <a:solidFill>
                            <a:srgbClr val="000000"/>
                          </a:solidFill>
                          <a:effectLst/>
                          <a:latin typeface="Arial" charset="0"/>
                          <a:ea typeface="ＭＳ Ｐゴシック" charset="0"/>
                          <a:cs typeface="Lucida Sans Unicode" charset="0"/>
                        </a:rPr>
                        <a:t>Flex Sensor</a:t>
                      </a:r>
                    </a:p>
                  </a:txBody>
                  <a:tcPr marL="78010" marR="78010" marT="57375" marB="40557" horzOverflow="overflow">
                    <a:lnL w="36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a:ln>
                          <a:noFill/>
                        </a:ln>
                        <a:solidFill>
                          <a:srgbClr val="000000"/>
                        </a:solidFill>
                        <a:effectLst/>
                        <a:latin typeface="Arial" charset="0"/>
                        <a:ea typeface="ＭＳ Ｐゴシック" charset="0"/>
                        <a:cs typeface="Lucida Sans Unicode" charset="0"/>
                      </a:endParaRP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Analog Input</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Variable resistor</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a:ln>
                          <a:noFill/>
                        </a:ln>
                        <a:solidFill>
                          <a:srgbClr val="000000"/>
                        </a:solidFill>
                        <a:effectLst/>
                        <a:latin typeface="Arial" charset="0"/>
                        <a:ea typeface="ＭＳ Ｐゴシック" charset="0"/>
                        <a:cs typeface="Lucida Sans Unicode" charset="0"/>
                      </a:endParaRPr>
                    </a:p>
                  </a:txBody>
                  <a:tcPr marL="78010" marR="78010" marT="54318" marB="40557" horzOverflow="overflow">
                    <a:lnL>
                      <a:noFill/>
                    </a:lnL>
                    <a:lnR w="36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58987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2000" b="0" i="0" u="none" strike="noStrike" cap="none" normalizeH="0" baseline="0" dirty="0">
                          <a:ln>
                            <a:noFill/>
                          </a:ln>
                          <a:solidFill>
                            <a:srgbClr val="000000"/>
                          </a:solidFill>
                          <a:effectLst/>
                          <a:latin typeface="Arial" charset="0"/>
                          <a:ea typeface="ＭＳ Ｐゴシック" charset="0"/>
                          <a:cs typeface="Lucida Sans Unicode" charset="0"/>
                        </a:rPr>
                        <a:t>Soft </a:t>
                      </a:r>
                      <a:r>
                        <a:rPr kumimoji="0" lang="en-US" sz="2000" b="0" i="0" u="none" strike="noStrike" cap="none" normalizeH="0" baseline="0" dirty="0" err="1">
                          <a:ln>
                            <a:noFill/>
                          </a:ln>
                          <a:solidFill>
                            <a:srgbClr val="000000"/>
                          </a:solidFill>
                          <a:effectLst/>
                          <a:latin typeface="Arial" charset="0"/>
                          <a:ea typeface="ＭＳ Ｐゴシック" charset="0"/>
                          <a:cs typeface="Lucida Sans Unicode" charset="0"/>
                        </a:rPr>
                        <a:t>Trimpot</a:t>
                      </a:r>
                      <a:endParaRPr kumimoji="0" lang="en-US" sz="2000" b="0" i="0" u="none" strike="noStrike" cap="none" normalizeH="0" baseline="0" dirty="0">
                        <a:ln>
                          <a:noFill/>
                        </a:ln>
                        <a:solidFill>
                          <a:srgbClr val="000000"/>
                        </a:solidFill>
                        <a:effectLst/>
                        <a:latin typeface="Arial" charset="0"/>
                        <a:ea typeface="ＭＳ Ｐゴシック" charset="0"/>
                        <a:cs typeface="Lucida Sans Unicode" charset="0"/>
                      </a:endParaRPr>
                    </a:p>
                  </a:txBody>
                  <a:tcPr marL="78010" marR="78010" marT="57375" marB="40557" horzOverflow="overflow">
                    <a:lnL w="36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a:ln>
                          <a:noFill/>
                        </a:ln>
                        <a:solidFill>
                          <a:srgbClr val="000000"/>
                        </a:solidFill>
                        <a:effectLst/>
                        <a:latin typeface="Arial" charset="0"/>
                        <a:ea typeface="ＭＳ Ｐゴシック" charset="0"/>
                        <a:cs typeface="Lucida Sans Unicode" charset="0"/>
                      </a:endParaRP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Analog Input</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Variable resistor</a:t>
                      </a:r>
                    </a:p>
                  </a:txBody>
                  <a:tcPr marL="78010" marR="78010" marT="54318" marB="40557" horzOverflow="overflow">
                    <a:lnL>
                      <a:noFill/>
                    </a:lnL>
                    <a:lnR>
                      <a:noFill/>
                    </a:lnR>
                    <a:lnT>
                      <a:noFill/>
                    </a:lnT>
                    <a:lnB>
                      <a:noFill/>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Careful of shorts</a:t>
                      </a:r>
                    </a:p>
                  </a:txBody>
                  <a:tcPr marL="78010" marR="78010" marT="54318" marB="40557" horzOverflow="overflow">
                    <a:lnL>
                      <a:noFill/>
                    </a:lnL>
                    <a:lnR w="36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6"/>
                  </a:ext>
                </a:extLst>
              </a:tr>
              <a:tr h="59526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2000" b="0" i="0" u="none" strike="noStrike" cap="none" normalizeH="0" baseline="0" dirty="0">
                          <a:ln>
                            <a:noFill/>
                          </a:ln>
                          <a:solidFill>
                            <a:srgbClr val="000000"/>
                          </a:solidFill>
                          <a:effectLst/>
                          <a:latin typeface="Arial" charset="0"/>
                          <a:ea typeface="ＭＳ Ｐゴシック" charset="0"/>
                          <a:cs typeface="Lucida Sans Unicode" charset="0"/>
                        </a:rPr>
                        <a:t>RGB LED</a:t>
                      </a:r>
                    </a:p>
                  </a:txBody>
                  <a:tcPr marL="78010" marR="78010" marT="63489" marB="40557" horzOverflow="overflow">
                    <a:lnL w="3600" cap="flat" cmpd="sng" algn="ctr">
                      <a:solidFill>
                        <a:srgbClr val="000000"/>
                      </a:solidFill>
                      <a:prstDash val="solid"/>
                      <a:round/>
                      <a:headEnd type="none" w="med" len="med"/>
                      <a:tailEnd type="none" w="med" len="med"/>
                    </a:lnL>
                    <a:lnR>
                      <a:noFill/>
                    </a:lnR>
                    <a:lnT>
                      <a:noFill/>
                    </a:lnT>
                    <a:lnB w="36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a:ln>
                          <a:noFill/>
                        </a:ln>
                        <a:solidFill>
                          <a:srgbClr val="000000"/>
                        </a:solidFill>
                        <a:effectLst/>
                        <a:latin typeface="Arial" charset="0"/>
                        <a:ea typeface="ＭＳ Ｐゴシック" charset="0"/>
                        <a:cs typeface="Lucida Sans Unicode" charset="0"/>
                      </a:endParaRPr>
                    </a:p>
                  </a:txBody>
                  <a:tcPr marL="78010" marR="78010" marT="54318" marB="40557" horzOverflow="overflow">
                    <a:lnL>
                      <a:noFill/>
                    </a:lnL>
                    <a:lnR>
                      <a:noFill/>
                    </a:lnR>
                    <a:lnT>
                      <a:noFill/>
                    </a:lnT>
                    <a:lnB w="36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Dig &amp; Analog Output</a:t>
                      </a:r>
                    </a:p>
                  </a:txBody>
                  <a:tcPr marL="78010" marR="78010" marT="54318" marB="40557" horzOverflow="overflow">
                    <a:lnL>
                      <a:noFill/>
                    </a:lnL>
                    <a:lnR>
                      <a:noFill/>
                    </a:lnR>
                    <a:lnT>
                      <a:noFill/>
                    </a:lnT>
                    <a:lnB w="36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16,777,216 different colors</a:t>
                      </a:r>
                    </a:p>
                  </a:txBody>
                  <a:tcPr marL="78010" marR="78010" marT="54318" marB="40557" horzOverflow="overflow">
                    <a:lnL>
                      <a:noFill/>
                    </a:lnL>
                    <a:lnR>
                      <a:noFill/>
                    </a:lnR>
                    <a:lnT>
                      <a:noFill/>
                    </a:lnT>
                    <a:lnB w="36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ＭＳ Ｐゴシック" charset="0"/>
                          <a:cs typeface="Lucida Sans Unicode" charset="0"/>
                        </a:rPr>
                        <a:t>Ooh... So pretty.</a:t>
                      </a:r>
                    </a:p>
                  </a:txBody>
                  <a:tcPr marL="78010" marR="78010" marT="54318" marB="40557" horzOverflow="overflow">
                    <a:lnL>
                      <a:noFill/>
                    </a:lnL>
                    <a:lnR w="3600" cap="flat" cmpd="sng" algn="ctr">
                      <a:solidFill>
                        <a:srgbClr val="000000"/>
                      </a:solidFill>
                      <a:prstDash val="solid"/>
                      <a:round/>
                      <a:headEnd type="none" w="med" len="med"/>
                      <a:tailEnd type="none" w="med" len="med"/>
                    </a:lnR>
                    <a:lnT>
                      <a:noFill/>
                    </a:lnT>
                    <a:lnB w="36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bl>
          </a:graphicData>
        </a:graphic>
      </p:graphicFrame>
      <p:pic>
        <p:nvPicPr>
          <p:cNvPr id="9" name="Picture 72">
            <a:extLst>
              <a:ext uri="{FF2B5EF4-FFF2-40B4-BE49-F238E27FC236}">
                <a16:creationId xmlns:a16="http://schemas.microsoft.com/office/drawing/2014/main" id="{7605E051-29CA-43D3-80D5-6E94DC6C446B}"/>
              </a:ext>
            </a:extLst>
          </p:cNvPr>
          <p:cNvPicPr>
            <a:picLocks noChangeAspect="1" noChangeArrowheads="1"/>
          </p:cNvPicPr>
          <p:nvPr/>
        </p:nvPicPr>
        <p:blipFill>
          <a:blip r:embed="rId3"/>
          <a:srcRect/>
          <a:stretch>
            <a:fillRect/>
          </a:stretch>
        </p:blipFill>
        <p:spPr bwMode="auto">
          <a:xfrm>
            <a:off x="3873333" y="1260429"/>
            <a:ext cx="700088"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 name="Picture 71">
            <a:extLst>
              <a:ext uri="{FF2B5EF4-FFF2-40B4-BE49-F238E27FC236}">
                <a16:creationId xmlns:a16="http://schemas.microsoft.com/office/drawing/2014/main" id="{C7F70626-7B6B-467C-872C-94962C03C46C}"/>
              </a:ext>
            </a:extLst>
          </p:cNvPr>
          <p:cNvPicPr>
            <a:picLocks noChangeAspect="1" noChangeArrowheads="1"/>
          </p:cNvPicPr>
          <p:nvPr/>
        </p:nvPicPr>
        <p:blipFill>
          <a:blip r:embed="rId4"/>
          <a:srcRect/>
          <a:stretch>
            <a:fillRect/>
          </a:stretch>
        </p:blipFill>
        <p:spPr bwMode="auto">
          <a:xfrm>
            <a:off x="3858252" y="1865789"/>
            <a:ext cx="730250" cy="658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1" name="Picture 70">
            <a:extLst>
              <a:ext uri="{FF2B5EF4-FFF2-40B4-BE49-F238E27FC236}">
                <a16:creationId xmlns:a16="http://schemas.microsoft.com/office/drawing/2014/main" id="{FFF645FE-A74C-43E2-A935-410186D24929}"/>
              </a:ext>
            </a:extLst>
          </p:cNvPr>
          <p:cNvPicPr>
            <a:picLocks noChangeAspect="1" noChangeArrowheads="1"/>
          </p:cNvPicPr>
          <p:nvPr/>
        </p:nvPicPr>
        <p:blipFill>
          <a:blip r:embed="rId5"/>
          <a:srcRect/>
          <a:stretch>
            <a:fillRect/>
          </a:stretch>
        </p:blipFill>
        <p:spPr bwMode="auto">
          <a:xfrm>
            <a:off x="3684587" y="2673620"/>
            <a:ext cx="1450975" cy="287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2" name="Picture 73">
            <a:extLst>
              <a:ext uri="{FF2B5EF4-FFF2-40B4-BE49-F238E27FC236}">
                <a16:creationId xmlns:a16="http://schemas.microsoft.com/office/drawing/2014/main" id="{EFB7879C-8899-4E48-A9ED-1FF284CF57D7}"/>
              </a:ext>
            </a:extLst>
          </p:cNvPr>
          <p:cNvPicPr>
            <a:picLocks noChangeAspect="1" noChangeArrowheads="1"/>
          </p:cNvPicPr>
          <p:nvPr/>
        </p:nvPicPr>
        <p:blipFill>
          <a:blip r:embed="rId6"/>
          <a:srcRect/>
          <a:stretch>
            <a:fillRect/>
          </a:stretch>
        </p:blipFill>
        <p:spPr bwMode="auto">
          <a:xfrm>
            <a:off x="3966996" y="3208338"/>
            <a:ext cx="606425" cy="514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 name="Picture 74">
            <a:extLst>
              <a:ext uri="{FF2B5EF4-FFF2-40B4-BE49-F238E27FC236}">
                <a16:creationId xmlns:a16="http://schemas.microsoft.com/office/drawing/2014/main" id="{8FB98355-7AB0-41C0-955D-CCB5865BA3EA}"/>
              </a:ext>
            </a:extLst>
          </p:cNvPr>
          <p:cNvPicPr>
            <a:picLocks noChangeAspect="1" noChangeArrowheads="1"/>
          </p:cNvPicPr>
          <p:nvPr/>
        </p:nvPicPr>
        <p:blipFill>
          <a:blip r:embed="rId7"/>
          <a:srcRect/>
          <a:stretch>
            <a:fillRect/>
          </a:stretch>
        </p:blipFill>
        <p:spPr bwMode="auto">
          <a:xfrm>
            <a:off x="3581400" y="4502945"/>
            <a:ext cx="1584325" cy="2174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 name="Picture 75">
            <a:extLst>
              <a:ext uri="{FF2B5EF4-FFF2-40B4-BE49-F238E27FC236}">
                <a16:creationId xmlns:a16="http://schemas.microsoft.com/office/drawing/2014/main" id="{A3FB2D31-6CD1-47A2-9368-8AAD63D4F5D6}"/>
              </a:ext>
            </a:extLst>
          </p:cNvPr>
          <p:cNvPicPr>
            <a:picLocks noChangeAspect="1" noChangeArrowheads="1"/>
          </p:cNvPicPr>
          <p:nvPr/>
        </p:nvPicPr>
        <p:blipFill>
          <a:blip r:embed="rId8"/>
          <a:srcRect/>
          <a:stretch>
            <a:fillRect/>
          </a:stretch>
        </p:blipFill>
        <p:spPr bwMode="auto">
          <a:xfrm>
            <a:off x="3568337" y="4983579"/>
            <a:ext cx="1543050" cy="417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Picture 76">
            <a:extLst>
              <a:ext uri="{FF2B5EF4-FFF2-40B4-BE49-F238E27FC236}">
                <a16:creationId xmlns:a16="http://schemas.microsoft.com/office/drawing/2014/main" id="{5F5B0CD2-3F8C-4EBB-9A9C-AB12EEEE3C72}"/>
              </a:ext>
            </a:extLst>
          </p:cNvPr>
          <p:cNvPicPr>
            <a:picLocks noChangeAspect="1" noChangeArrowheads="1"/>
          </p:cNvPicPr>
          <p:nvPr/>
        </p:nvPicPr>
        <p:blipFill>
          <a:blip r:embed="rId9"/>
          <a:srcRect/>
          <a:stretch>
            <a:fillRect/>
          </a:stretch>
        </p:blipFill>
        <p:spPr bwMode="auto">
          <a:xfrm>
            <a:off x="3713644" y="5569181"/>
            <a:ext cx="1200150" cy="390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Picture 77">
            <a:extLst>
              <a:ext uri="{FF2B5EF4-FFF2-40B4-BE49-F238E27FC236}">
                <a16:creationId xmlns:a16="http://schemas.microsoft.com/office/drawing/2014/main" id="{732BBFFD-EAC9-4802-9488-7CAD8C34A56F}"/>
              </a:ext>
            </a:extLst>
          </p:cNvPr>
          <p:cNvPicPr>
            <a:picLocks noChangeAspect="1" noChangeArrowheads="1"/>
          </p:cNvPicPr>
          <p:nvPr/>
        </p:nvPicPr>
        <p:blipFill>
          <a:blip r:embed="rId10"/>
          <a:srcRect/>
          <a:stretch>
            <a:fillRect/>
          </a:stretch>
        </p:blipFill>
        <p:spPr bwMode="auto">
          <a:xfrm>
            <a:off x="3693151" y="3854452"/>
            <a:ext cx="1316038" cy="488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17" name="Table 16">
            <a:extLst>
              <a:ext uri="{FF2B5EF4-FFF2-40B4-BE49-F238E27FC236}">
                <a16:creationId xmlns:a16="http://schemas.microsoft.com/office/drawing/2014/main" id="{1CF9D794-479E-44FA-A994-FDD5AE1F66F3}"/>
              </a:ext>
            </a:extLst>
          </p:cNvPr>
          <p:cNvGraphicFramePr>
            <a:graphicFrameLocks noGrp="1"/>
          </p:cNvGraphicFramePr>
          <p:nvPr>
            <p:extLst>
              <p:ext uri="{D42A27DB-BD31-4B8C-83A1-F6EECF244321}">
                <p14:modId xmlns:p14="http://schemas.microsoft.com/office/powerpoint/2010/main" val="3238623518"/>
              </p:ext>
            </p:extLst>
          </p:nvPr>
        </p:nvGraphicFramePr>
        <p:xfrm>
          <a:off x="1981200" y="759834"/>
          <a:ext cx="8458200" cy="358989"/>
        </p:xfrm>
        <a:graphic>
          <a:graphicData uri="http://schemas.openxmlformats.org/drawingml/2006/table">
            <a:tbl>
              <a:tblPr/>
              <a:tblGrid>
                <a:gridCol w="1776736">
                  <a:extLst>
                    <a:ext uri="{9D8B030D-6E8A-4147-A177-3AD203B41FA5}">
                      <a16:colId xmlns:a16="http://schemas.microsoft.com/office/drawing/2014/main" val="20000"/>
                    </a:ext>
                  </a:extLst>
                </a:gridCol>
                <a:gridCol w="1638822">
                  <a:extLst>
                    <a:ext uri="{9D8B030D-6E8A-4147-A177-3AD203B41FA5}">
                      <a16:colId xmlns:a16="http://schemas.microsoft.com/office/drawing/2014/main" val="20001"/>
                    </a:ext>
                  </a:extLst>
                </a:gridCol>
                <a:gridCol w="1544924">
                  <a:extLst>
                    <a:ext uri="{9D8B030D-6E8A-4147-A177-3AD203B41FA5}">
                      <a16:colId xmlns:a16="http://schemas.microsoft.com/office/drawing/2014/main" val="20002"/>
                    </a:ext>
                  </a:extLst>
                </a:gridCol>
                <a:gridCol w="1725385">
                  <a:extLst>
                    <a:ext uri="{9D8B030D-6E8A-4147-A177-3AD203B41FA5}">
                      <a16:colId xmlns:a16="http://schemas.microsoft.com/office/drawing/2014/main" val="20003"/>
                    </a:ext>
                  </a:extLst>
                </a:gridCol>
                <a:gridCol w="1772333">
                  <a:extLst>
                    <a:ext uri="{9D8B030D-6E8A-4147-A177-3AD203B41FA5}">
                      <a16:colId xmlns:a16="http://schemas.microsoft.com/office/drawing/2014/main" val="20004"/>
                    </a:ext>
                  </a:extLst>
                </a:gridCol>
              </a:tblGrid>
              <a:tr h="358775">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1" i="0" u="none" strike="noStrike" cap="none" normalizeH="0" baseline="0" dirty="0">
                          <a:ln>
                            <a:noFill/>
                          </a:ln>
                          <a:solidFill>
                            <a:srgbClr val="000000"/>
                          </a:solidFill>
                          <a:effectLst/>
                          <a:latin typeface="Arial" charset="0"/>
                          <a:ea typeface="ＭＳ Ｐゴシック" charset="0"/>
                          <a:cs typeface="Lucida Sans Unicode" charset="0"/>
                        </a:rPr>
                        <a:t>Name</a:t>
                      </a:r>
                    </a:p>
                  </a:txBody>
                  <a:tcPr marL="78010" marR="78010" marT="63367" marB="40479" horzOverflow="overflow">
                    <a:lnL w="3600" cap="flat" cmpd="sng" algn="ctr">
                      <a:noFill/>
                      <a:prstDash val="solid"/>
                      <a:round/>
                      <a:headEnd type="none" w="med" len="med"/>
                      <a:tailEnd type="none" w="med" len="med"/>
                    </a:lnL>
                    <a:lnR>
                      <a:noFill/>
                    </a:lnR>
                    <a:lnT w="360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1" i="0" u="none" strike="noStrike" cap="none" normalizeH="0" baseline="0" dirty="0">
                          <a:ln>
                            <a:noFill/>
                          </a:ln>
                          <a:solidFill>
                            <a:srgbClr val="000000"/>
                          </a:solidFill>
                          <a:effectLst/>
                          <a:latin typeface="Arial" charset="0"/>
                          <a:ea typeface="ＭＳ Ｐゴシック" charset="0"/>
                          <a:cs typeface="Lucida Sans Unicode" charset="0"/>
                        </a:rPr>
                        <a:t>Image</a:t>
                      </a:r>
                    </a:p>
                  </a:txBody>
                  <a:tcPr marL="78010" marR="78010" marT="54214" marB="40479" horzOverflow="overflow">
                    <a:lnL>
                      <a:noFill/>
                    </a:lnL>
                    <a:lnR>
                      <a:noFill/>
                    </a:lnR>
                    <a:lnT w="360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1" i="0" u="none" strike="noStrike" cap="none" normalizeH="0" baseline="0" dirty="0">
                          <a:ln>
                            <a:noFill/>
                          </a:ln>
                          <a:solidFill>
                            <a:srgbClr val="000000"/>
                          </a:solidFill>
                          <a:effectLst/>
                          <a:latin typeface="Arial" charset="0"/>
                          <a:ea typeface="ＭＳ Ｐゴシック" charset="0"/>
                          <a:cs typeface="Lucida Sans Unicode" charset="0"/>
                        </a:rPr>
                        <a:t>Type</a:t>
                      </a:r>
                    </a:p>
                  </a:txBody>
                  <a:tcPr marL="78010" marR="78010" marT="54214" marB="40479" horzOverflow="overflow">
                    <a:lnL>
                      <a:noFill/>
                    </a:lnL>
                    <a:lnR>
                      <a:noFill/>
                    </a:lnR>
                    <a:lnT w="360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1" i="0" u="none" strike="noStrike" cap="none" normalizeH="0" baseline="0" dirty="0">
                          <a:ln>
                            <a:noFill/>
                          </a:ln>
                          <a:solidFill>
                            <a:srgbClr val="000000"/>
                          </a:solidFill>
                          <a:effectLst/>
                          <a:latin typeface="Arial" charset="0"/>
                          <a:ea typeface="ＭＳ Ｐゴシック" charset="0"/>
                          <a:cs typeface="Lucida Sans Unicode" charset="0"/>
                        </a:rPr>
                        <a:t>Function</a:t>
                      </a:r>
                    </a:p>
                  </a:txBody>
                  <a:tcPr marL="78010" marR="78010" marT="54214" marB="40479" horzOverflow="overflow">
                    <a:lnL>
                      <a:noFill/>
                    </a:lnL>
                    <a:lnR>
                      <a:noFill/>
                    </a:lnR>
                    <a:lnT w="360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1" i="0" u="none" strike="noStrike" cap="none" normalizeH="0" baseline="0" dirty="0">
                          <a:ln>
                            <a:noFill/>
                          </a:ln>
                          <a:solidFill>
                            <a:srgbClr val="000000"/>
                          </a:solidFill>
                          <a:effectLst/>
                          <a:latin typeface="Arial" charset="0"/>
                          <a:ea typeface="ＭＳ Ｐゴシック" charset="0"/>
                          <a:cs typeface="Lucida Sans Unicode" charset="0"/>
                        </a:rPr>
                        <a:t>Notes</a:t>
                      </a:r>
                    </a:p>
                  </a:txBody>
                  <a:tcPr marL="78010" marR="78010" marT="54214" marB="40479" horzOverflow="overflow">
                    <a:lnL>
                      <a:noFill/>
                    </a:lnL>
                    <a:lnR w="3600" cap="flat" cmpd="sng" algn="ctr">
                      <a:noFill/>
                      <a:prstDash val="solid"/>
                      <a:round/>
                      <a:headEnd type="none" w="med" len="med"/>
                      <a:tailEnd type="none" w="med" len="med"/>
                    </a:lnR>
                    <a:lnT w="3600"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FFF7-F5EE-44D0-B035-4C06DF119314}"/>
              </a:ext>
            </a:extLst>
          </p:cNvPr>
          <p:cNvSpPr>
            <a:spLocks noGrp="1"/>
          </p:cNvSpPr>
          <p:nvPr>
            <p:ph type="title"/>
          </p:nvPr>
        </p:nvSpPr>
        <p:spPr/>
        <p:txBody>
          <a:bodyPr anchor="t"/>
          <a:lstStyle/>
          <a:p>
            <a:pPr eaLnBrk="1" hangingPunct="1">
              <a:defRPr/>
            </a:pPr>
            <a:r>
              <a:rPr lang="en-US" dirty="0"/>
              <a:t>SIK Components</a:t>
            </a:r>
          </a:p>
        </p:txBody>
      </p:sp>
      <p:pic>
        <p:nvPicPr>
          <p:cNvPr id="17411" name="Picture 2">
            <a:extLst>
              <a:ext uri="{FF2B5EF4-FFF2-40B4-BE49-F238E27FC236}">
                <a16:creationId xmlns:a16="http://schemas.microsoft.com/office/drawing/2014/main" id="{6CB51BD0-A6CD-47D2-B12C-D76D2A113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088" y="1231901"/>
            <a:ext cx="6451600" cy="491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13AAB-B189-492D-B791-5460418A0489}"/>
              </a:ext>
            </a:extLst>
          </p:cNvPr>
          <p:cNvSpPr>
            <a:spLocks noGrp="1"/>
          </p:cNvSpPr>
          <p:nvPr>
            <p:ph type="title"/>
          </p:nvPr>
        </p:nvSpPr>
        <p:spPr>
          <a:xfrm>
            <a:off x="0" y="0"/>
            <a:ext cx="9601200" cy="830190"/>
          </a:xfrm>
        </p:spPr>
        <p:txBody>
          <a:bodyPr/>
          <a:lstStyle/>
          <a:p>
            <a:pPr eaLnBrk="1" hangingPunct="1">
              <a:defRPr/>
            </a:pPr>
            <a:r>
              <a:rPr lang="en-US" dirty="0"/>
              <a:t>SIK Components</a:t>
            </a:r>
          </a:p>
        </p:txBody>
      </p:sp>
      <p:pic>
        <p:nvPicPr>
          <p:cNvPr id="18435" name="Picture 3">
            <a:extLst>
              <a:ext uri="{FF2B5EF4-FFF2-40B4-BE49-F238E27FC236}">
                <a16:creationId xmlns:a16="http://schemas.microsoft.com/office/drawing/2014/main" id="{E61A1DB5-E15F-40A2-9D8D-4E54434AC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667" y="991007"/>
            <a:ext cx="3170237"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2">
            <a:extLst>
              <a:ext uri="{FF2B5EF4-FFF2-40B4-BE49-F238E27FC236}">
                <a16:creationId xmlns:a16="http://schemas.microsoft.com/office/drawing/2014/main" id="{2AF019C4-99C6-44BD-9FB7-B08AC7702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853" y="995362"/>
            <a:ext cx="2648642"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Device and component integration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6229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690D-BAC6-4C82-9719-5BE265024850}"/>
              </a:ext>
            </a:extLst>
          </p:cNvPr>
          <p:cNvSpPr>
            <a:spLocks noGrp="1"/>
          </p:cNvSpPr>
          <p:nvPr>
            <p:ph type="title"/>
          </p:nvPr>
        </p:nvSpPr>
        <p:spPr/>
        <p:txBody>
          <a:bodyPr/>
          <a:lstStyle/>
          <a:p>
            <a:pPr eaLnBrk="1" hangingPunct="1">
              <a:defRPr/>
            </a:pPr>
            <a:r>
              <a:rPr lang="en-US" dirty="0"/>
              <a:t>Electricity \ Electronics Basic Concept Review</a:t>
            </a:r>
          </a:p>
        </p:txBody>
      </p:sp>
      <p:sp>
        <p:nvSpPr>
          <p:cNvPr id="3" name="Content Placeholder 2">
            <a:extLst>
              <a:ext uri="{FF2B5EF4-FFF2-40B4-BE49-F238E27FC236}">
                <a16:creationId xmlns:a16="http://schemas.microsoft.com/office/drawing/2014/main" id="{E300B622-E01B-4279-BED9-13876AFEE1AC}"/>
              </a:ext>
            </a:extLst>
          </p:cNvPr>
          <p:cNvSpPr>
            <a:spLocks noGrp="1"/>
          </p:cNvSpPr>
          <p:nvPr>
            <p:ph idx="1"/>
          </p:nvPr>
        </p:nvSpPr>
        <p:spPr/>
        <p:txBody>
          <a:bodyPr/>
          <a:lstStyle/>
          <a:p>
            <a:pPr marL="457200" indent="-457200">
              <a:buFont typeface="Arial" pitchFamily="34" charset="0"/>
              <a:buChar char="•"/>
              <a:defRPr/>
            </a:pPr>
            <a:r>
              <a:rPr lang="en-US" dirty="0"/>
              <a:t>Ohms Law</a:t>
            </a:r>
          </a:p>
          <a:p>
            <a:pPr marL="457200" indent="-457200">
              <a:buFont typeface="Arial" pitchFamily="34" charset="0"/>
              <a:buChar char="•"/>
              <a:defRPr/>
            </a:pPr>
            <a:r>
              <a:rPr lang="en-US" dirty="0"/>
              <a:t>Voltage</a:t>
            </a:r>
          </a:p>
          <a:p>
            <a:pPr marL="457200" indent="-457200">
              <a:buFont typeface="Arial" pitchFamily="34" charset="0"/>
              <a:buChar char="•"/>
              <a:defRPr/>
            </a:pPr>
            <a:r>
              <a:rPr lang="en-US" dirty="0"/>
              <a:t>Current</a:t>
            </a:r>
          </a:p>
          <a:p>
            <a:pPr marL="457200" indent="-457200">
              <a:buFont typeface="Arial" pitchFamily="34" charset="0"/>
              <a:buChar char="•"/>
              <a:defRPr/>
            </a:pPr>
            <a:r>
              <a:rPr lang="en-US" dirty="0"/>
              <a:t>Resistance</a:t>
            </a:r>
          </a:p>
          <a:p>
            <a:pPr marL="457200" indent="-457200">
              <a:buFont typeface="Arial" pitchFamily="34" charset="0"/>
              <a:buChar char="•"/>
              <a:defRPr/>
            </a:pPr>
            <a:r>
              <a:rPr lang="en-US" dirty="0"/>
              <a:t>Using a Multi-meter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6B3099EF-8B33-4C83-8350-8B97B8F4A60D}"/>
              </a:ext>
            </a:extLst>
          </p:cNvPr>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t>Ohm</a:t>
            </a:r>
            <a:r>
              <a:rPr lang="en-US" altLang="en-US"/>
              <a:t>’</a:t>
            </a:r>
            <a:r>
              <a:rPr lang="en-US"/>
              <a:t>s Law</a:t>
            </a:r>
          </a:p>
        </p:txBody>
      </p:sp>
      <p:sp>
        <p:nvSpPr>
          <p:cNvPr id="5122" name="Rectangle 2">
            <a:extLst>
              <a:ext uri="{FF2B5EF4-FFF2-40B4-BE49-F238E27FC236}">
                <a16:creationId xmlns:a16="http://schemas.microsoft.com/office/drawing/2014/main" id="{0A8F82F1-2F77-45A2-A253-13EA804225EB}"/>
              </a:ext>
            </a:extLst>
          </p:cNvPr>
          <p:cNvSpPr>
            <a:spLocks noGrp="1" noRot="1" noChangeAspect="1" noMove="1" noResize="1" noEditPoints="1" noAdjustHandles="1" noChangeArrowheads="1" noChangeShapeType="1" noTextEdit="1"/>
          </p:cNvSpPr>
          <p:nvPr>
            <p:ph idx="1"/>
          </p:nvPr>
        </p:nvSpPr>
        <p:spPr>
          <a:blipFill rotWithShape="1">
            <a:blip r:embed="rId3"/>
            <a:stretch>
              <a:fillRect l="-1256" t="-966"/>
            </a:stretch>
          </a:blipFill>
        </p:spPr>
        <p:txBody>
          <a:bodyPr/>
          <a:lstStyle/>
          <a:p>
            <a:pPr eaLnBrk="1" hangingPunct="1">
              <a:defRPr/>
            </a:pPr>
            <a:r>
              <a:rPr lang="en-US">
                <a:noFill/>
              </a:rPr>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8D97-C828-4191-B2F9-504A94E5BDD1}"/>
              </a:ext>
            </a:extLst>
          </p:cNvPr>
          <p:cNvSpPr>
            <a:spLocks noGrp="1"/>
          </p:cNvSpPr>
          <p:nvPr>
            <p:ph type="title"/>
          </p:nvPr>
        </p:nvSpPr>
        <p:spPr>
          <a:xfrm>
            <a:off x="775283" y="23328"/>
            <a:ext cx="9601200" cy="788373"/>
          </a:xfrm>
        </p:spPr>
        <p:txBody>
          <a:bodyPr/>
          <a:lstStyle/>
          <a:p>
            <a:pPr eaLnBrk="1" hangingPunct="1">
              <a:defRPr/>
            </a:pPr>
            <a:r>
              <a:rPr lang="en-US"/>
              <a:t>Current Flow Analogy</a:t>
            </a:r>
          </a:p>
        </p:txBody>
      </p:sp>
      <p:pic>
        <p:nvPicPr>
          <p:cNvPr id="23555" name="Picture 2" descr="https://encrypted-tbn0.gstatic.com/images?q=tbn:ANd9GcRVaJjVrnmTBrqpA3UIvQKOeN_CQU_9fM8G0KtxOjHwBoDh5pBDYsgnM9uZ">
            <a:extLst>
              <a:ext uri="{FF2B5EF4-FFF2-40B4-BE49-F238E27FC236}">
                <a16:creationId xmlns:a16="http://schemas.microsoft.com/office/drawing/2014/main" id="{CD54AEBC-974D-439E-A1DF-430E4B2B19D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9588" y="3852864"/>
            <a:ext cx="677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2" descr="https://encrypted-tbn0.gstatic.com/images?q=tbn:ANd9GcRVaJjVrnmTBrqpA3UIvQKOeN_CQU_9fM8G0KtxOjHwBoDh5pBDYsgnM9uZ">
            <a:extLst>
              <a:ext uri="{FF2B5EF4-FFF2-40B4-BE49-F238E27FC236}">
                <a16:creationId xmlns:a16="http://schemas.microsoft.com/office/drawing/2014/main" id="{07C623D0-0D4E-4578-A613-00B69FA5478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9313" y="3721101"/>
            <a:ext cx="677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2" descr="https://encrypted-tbn0.gstatic.com/images?q=tbn:ANd9GcRVaJjVrnmTBrqpA3UIvQKOeN_CQU_9fM8G0KtxOjHwBoDh5pBDYsgnM9uZ">
            <a:extLst>
              <a:ext uri="{FF2B5EF4-FFF2-40B4-BE49-F238E27FC236}">
                <a16:creationId xmlns:a16="http://schemas.microsoft.com/office/drawing/2014/main" id="{04475BEE-2E1B-435F-AD4B-5F393358C6F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5451" y="3525839"/>
            <a:ext cx="6778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2" descr="https://encrypted-tbn0.gstatic.com/images?q=tbn:ANd9GcRVaJjVrnmTBrqpA3UIvQKOeN_CQU_9fM8G0KtxOjHwBoDh5pBDYsgnM9uZ">
            <a:extLst>
              <a:ext uri="{FF2B5EF4-FFF2-40B4-BE49-F238E27FC236}">
                <a16:creationId xmlns:a16="http://schemas.microsoft.com/office/drawing/2014/main" id="{C04BFB50-8236-4DD8-81A1-641BAC0273D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3588" y="4068764"/>
            <a:ext cx="677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2" descr="https://encrypted-tbn0.gstatic.com/images?q=tbn:ANd9GcRVaJjVrnmTBrqpA3UIvQKOeN_CQU_9fM8G0KtxOjHwBoDh5pBDYsgnM9uZ">
            <a:extLst>
              <a:ext uri="{FF2B5EF4-FFF2-40B4-BE49-F238E27FC236}">
                <a16:creationId xmlns:a16="http://schemas.microsoft.com/office/drawing/2014/main" id="{50D0E24C-7988-4216-945D-D7C8CF66D3D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3588" y="4395789"/>
            <a:ext cx="677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2" descr="https://encrypted-tbn0.gstatic.com/images?q=tbn:ANd9GcRVaJjVrnmTBrqpA3UIvQKOeN_CQU_9fM8G0KtxOjHwBoDh5pBDYsgnM9uZ">
            <a:extLst>
              <a:ext uri="{FF2B5EF4-FFF2-40B4-BE49-F238E27FC236}">
                <a16:creationId xmlns:a16="http://schemas.microsoft.com/office/drawing/2014/main" id="{8FE4F431-B872-4B73-90D2-4ECB7FDE5E5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40238" y="3095626"/>
            <a:ext cx="677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2" descr="https://encrypted-tbn0.gstatic.com/images?q=tbn:ANd9GcRVaJjVrnmTBrqpA3UIvQKOeN_CQU_9fM8G0KtxOjHwBoDh5pBDYsgnM9uZ">
            <a:extLst>
              <a:ext uri="{FF2B5EF4-FFF2-40B4-BE49-F238E27FC236}">
                <a16:creationId xmlns:a16="http://schemas.microsoft.com/office/drawing/2014/main" id="{7CE1922C-3F8E-437C-A729-F8E8EA3ACBC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3588" y="3525839"/>
            <a:ext cx="677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4" descr="http://www.clker.com/cliparts/5/2/5/c/1197093906998989684johnny_automatic_faucet_1.svg.hi.png">
            <a:extLst>
              <a:ext uri="{FF2B5EF4-FFF2-40B4-BE49-F238E27FC236}">
                <a16:creationId xmlns:a16="http://schemas.microsoft.com/office/drawing/2014/main" id="{FF05966A-3BD9-4FC5-A777-B8C32C394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850" y="1525589"/>
            <a:ext cx="182403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2" descr="https://encrypted-tbn0.gstatic.com/images?q=tbn:ANd9GcRVaJjVrnmTBrqpA3UIvQKOeN_CQU_9fM8G0KtxOjHwBoDh5pBDYsgnM9uZ">
            <a:extLst>
              <a:ext uri="{FF2B5EF4-FFF2-40B4-BE49-F238E27FC236}">
                <a16:creationId xmlns:a16="http://schemas.microsoft.com/office/drawing/2014/main" id="{B8375A01-D856-4FDC-9110-C723C16B0B5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97838" y="3835401"/>
            <a:ext cx="677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2" descr="https://encrypted-tbn0.gstatic.com/images?q=tbn:ANd9GcRVaJjVrnmTBrqpA3UIvQKOeN_CQU_9fM8G0KtxOjHwBoDh5pBDYsgnM9uZ">
            <a:extLst>
              <a:ext uri="{FF2B5EF4-FFF2-40B4-BE49-F238E27FC236}">
                <a16:creationId xmlns:a16="http://schemas.microsoft.com/office/drawing/2014/main" id="{0B6E4E64-1B07-4319-A745-4BB65D11ADD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42313" y="4511676"/>
            <a:ext cx="677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Picture 2" descr="https://encrypted-tbn0.gstatic.com/images?q=tbn:ANd9GcRVaJjVrnmTBrqpA3UIvQKOeN_CQU_9fM8G0KtxOjHwBoDh5pBDYsgnM9uZ">
            <a:extLst>
              <a:ext uri="{FF2B5EF4-FFF2-40B4-BE49-F238E27FC236}">
                <a16:creationId xmlns:a16="http://schemas.microsoft.com/office/drawing/2014/main" id="{24DAE551-E5F5-4E07-A879-4598E10F020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78800" y="3078164"/>
            <a:ext cx="6794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6" name="Picture 4" descr="http://www.clker.com/cliparts/5/2/5/c/1197093906998989684johnny_automatic_faucet_1.svg.hi.png">
            <a:extLst>
              <a:ext uri="{FF2B5EF4-FFF2-40B4-BE49-F238E27FC236}">
                <a16:creationId xmlns:a16="http://schemas.microsoft.com/office/drawing/2014/main" id="{14385185-8FBD-4813-98B1-9A6D95DB7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508126"/>
            <a:ext cx="18224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7" name="Picture 2" descr="https://encrypted-tbn0.gstatic.com/images?q=tbn:ANd9GcRVaJjVrnmTBrqpA3UIvQKOeN_CQU_9fM8G0KtxOjHwBoDh5pBDYsgnM9uZ">
            <a:extLst>
              <a:ext uri="{FF2B5EF4-FFF2-40B4-BE49-F238E27FC236}">
                <a16:creationId xmlns:a16="http://schemas.microsoft.com/office/drawing/2014/main" id="{B815BEF8-662A-4D1C-8C41-4B1957133CF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4026" y="4340226"/>
            <a:ext cx="6778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8" name="Picture 2" descr="https://encrypted-tbn0.gstatic.com/images?q=tbn:ANd9GcRVaJjVrnmTBrqpA3UIvQKOeN_CQU_9fM8G0KtxOjHwBoDh5pBDYsgnM9uZ">
            <a:extLst>
              <a:ext uri="{FF2B5EF4-FFF2-40B4-BE49-F238E27FC236}">
                <a16:creationId xmlns:a16="http://schemas.microsoft.com/office/drawing/2014/main" id="{C25AC087-C8EC-4B01-BD2D-1EFF65ED8EC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9113" y="4781551"/>
            <a:ext cx="677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9" name="Picture 2" descr="https://encrypted-tbn0.gstatic.com/images?q=tbn:ANd9GcRVaJjVrnmTBrqpA3UIvQKOeN_CQU_9fM8G0KtxOjHwBoDh5pBDYsgnM9uZ">
            <a:extLst>
              <a:ext uri="{FF2B5EF4-FFF2-40B4-BE49-F238E27FC236}">
                <a16:creationId xmlns:a16="http://schemas.microsoft.com/office/drawing/2014/main" id="{6C7A349E-F836-4409-B8CD-2D8DE4B20D4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9313" y="4867276"/>
            <a:ext cx="6778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Box 2">
            <a:extLst>
              <a:ext uri="{FF2B5EF4-FFF2-40B4-BE49-F238E27FC236}">
                <a16:creationId xmlns:a16="http://schemas.microsoft.com/office/drawing/2014/main" id="{EC7F6538-10FA-4A52-B4E2-C22CF7F2FE0F}"/>
              </a:ext>
            </a:extLst>
          </p:cNvPr>
          <p:cNvSpPr txBox="1">
            <a:spLocks noChangeArrowheads="1"/>
          </p:cNvSpPr>
          <p:nvPr/>
        </p:nvSpPr>
        <p:spPr bwMode="auto">
          <a:xfrm>
            <a:off x="3063876" y="5486400"/>
            <a:ext cx="2219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a:t>High Current</a:t>
            </a:r>
          </a:p>
        </p:txBody>
      </p:sp>
      <p:sp>
        <p:nvSpPr>
          <p:cNvPr id="23571" name="TextBox 22">
            <a:extLst>
              <a:ext uri="{FF2B5EF4-FFF2-40B4-BE49-F238E27FC236}">
                <a16:creationId xmlns:a16="http://schemas.microsoft.com/office/drawing/2014/main" id="{F083D044-9EAC-4D95-B199-3DF01E47324B}"/>
              </a:ext>
            </a:extLst>
          </p:cNvPr>
          <p:cNvSpPr txBox="1">
            <a:spLocks noChangeArrowheads="1"/>
          </p:cNvSpPr>
          <p:nvPr/>
        </p:nvSpPr>
        <p:spPr bwMode="auto">
          <a:xfrm>
            <a:off x="6831014" y="5486400"/>
            <a:ext cx="2217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a:t>Low Current</a:t>
            </a:r>
          </a:p>
        </p:txBody>
      </p:sp>
      <p:cxnSp>
        <p:nvCxnSpPr>
          <p:cNvPr id="22" name="Straight Connector 21">
            <a:extLst>
              <a:ext uri="{FF2B5EF4-FFF2-40B4-BE49-F238E27FC236}">
                <a16:creationId xmlns:a16="http://schemas.microsoft.com/office/drawing/2014/main" id="{B5031C4B-720C-4445-9D45-B76715FE7AB3}"/>
              </a:ext>
            </a:extLst>
          </p:cNvPr>
          <p:cNvCxnSpPr/>
          <p:nvPr/>
        </p:nvCxnSpPr>
        <p:spPr bwMode="auto">
          <a:xfrm>
            <a:off x="6096000" y="1981200"/>
            <a:ext cx="0" cy="373380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3573" name="Picture 3">
            <a:extLst>
              <a:ext uri="{FF2B5EF4-FFF2-40B4-BE49-F238E27FC236}">
                <a16:creationId xmlns:a16="http://schemas.microsoft.com/office/drawing/2014/main" id="{57203F03-002A-4FCD-B5B1-DF6D281B94DE}"/>
              </a:ext>
            </a:extLst>
          </p:cNvPr>
          <p:cNvPicPr>
            <a:picLocks noChangeAspect="1" noChangeArrowheads="1"/>
          </p:cNvPicPr>
          <p:nvPr/>
        </p:nvPicPr>
        <p:blipFill>
          <a:blip r:embed="rId4">
            <a:clrChange>
              <a:clrFrom>
                <a:srgbClr val="FFFF99"/>
              </a:clrFrom>
              <a:clrTo>
                <a:srgbClr val="FFFF99">
                  <a:alpha val="0"/>
                </a:srgbClr>
              </a:clrTo>
            </a:clrChange>
            <a:extLst>
              <a:ext uri="{28A0092B-C50C-407E-A947-70E740481C1C}">
                <a14:useLocalDpi xmlns:a14="http://schemas.microsoft.com/office/drawing/2010/main" val="0"/>
              </a:ext>
            </a:extLst>
          </a:blip>
          <a:srcRect/>
          <a:stretch>
            <a:fillRect/>
          </a:stretch>
        </p:blipFill>
        <p:spPr bwMode="auto">
          <a:xfrm>
            <a:off x="5118100" y="1167057"/>
            <a:ext cx="21494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68">
            <a:extLst>
              <a:ext uri="{FF2B5EF4-FFF2-40B4-BE49-F238E27FC236}">
                <a16:creationId xmlns:a16="http://schemas.microsoft.com/office/drawing/2014/main" id="{7ABC36EA-17BF-4C7C-B595-EC77D8CDE3B0}"/>
              </a:ext>
            </a:extLst>
          </p:cNvPr>
          <p:cNvGrpSpPr>
            <a:grpSpLocks/>
          </p:cNvGrpSpPr>
          <p:nvPr/>
        </p:nvGrpSpPr>
        <p:grpSpPr bwMode="auto">
          <a:xfrm>
            <a:off x="7188201" y="1959785"/>
            <a:ext cx="1522413" cy="2080403"/>
            <a:chOff x="1125781" y="1023838"/>
            <a:chExt cx="1522169" cy="2080495"/>
          </a:xfrm>
        </p:grpSpPr>
        <p:sp>
          <p:nvSpPr>
            <p:cNvPr id="24622" name="Rectangle 69">
              <a:extLst>
                <a:ext uri="{FF2B5EF4-FFF2-40B4-BE49-F238E27FC236}">
                  <a16:creationId xmlns:a16="http://schemas.microsoft.com/office/drawing/2014/main" id="{95B13495-95C8-4396-B8A4-E6846653FC3D}"/>
                </a:ext>
              </a:extLst>
            </p:cNvPr>
            <p:cNvSpPr>
              <a:spLocks noChangeArrowheads="1"/>
            </p:cNvSpPr>
            <p:nvPr/>
          </p:nvSpPr>
          <p:spPr bwMode="auto">
            <a:xfrm>
              <a:off x="1143000" y="1507508"/>
              <a:ext cx="1371600" cy="158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pPr algn="ctr" eaLnBrk="0" hangingPunct="0">
                <a:buClr>
                  <a:srgbClr val="000000"/>
                </a:buClr>
                <a:buSzPct val="100000"/>
                <a:buFont typeface="Times New Roman" panose="02020603050405020304" pitchFamily="18" charset="0"/>
                <a:buNone/>
              </a:pPr>
              <a:r>
                <a:rPr lang="en-US" altLang="en-US" b="1"/>
                <a:t>Water</a:t>
              </a:r>
            </a:p>
            <a:p>
              <a:pPr algn="ctr" eaLnBrk="0" hangingPunct="0">
                <a:buClr>
                  <a:srgbClr val="000000"/>
                </a:buClr>
                <a:buSzPct val="100000"/>
                <a:buFont typeface="Times New Roman" panose="02020603050405020304" pitchFamily="18" charset="0"/>
                <a:buNone/>
              </a:pPr>
              <a:r>
                <a:rPr lang="en-US" altLang="en-US" b="1"/>
                <a:t>Tower</a:t>
              </a:r>
            </a:p>
          </p:txBody>
        </p:sp>
        <p:sp>
          <p:nvSpPr>
            <p:cNvPr id="71" name="Rectangle 70">
              <a:extLst>
                <a:ext uri="{FF2B5EF4-FFF2-40B4-BE49-F238E27FC236}">
                  <a16:creationId xmlns:a16="http://schemas.microsoft.com/office/drawing/2014/main" id="{15D6DB43-7C9A-4496-9620-F0271973CA3D}"/>
                </a:ext>
              </a:extLst>
            </p:cNvPr>
            <p:cNvSpPr/>
            <p:nvPr/>
          </p:nvSpPr>
          <p:spPr bwMode="auto">
            <a:xfrm>
              <a:off x="1148002" y="2305785"/>
              <a:ext cx="1361857" cy="793785"/>
            </a:xfrm>
            <a:prstGeom prst="rect">
              <a:avLst/>
            </a:prstGeom>
            <a:solidFill>
              <a:srgbClr val="00B8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buClr>
                  <a:srgbClr val="000000"/>
                </a:buClr>
                <a:buSzPct val="100000"/>
                <a:buFont typeface="Times New Roman" charset="0"/>
                <a:buNone/>
                <a:defRPr/>
              </a:pPr>
              <a:endParaRPr lang="en-US" b="1" dirty="0">
                <a:latin typeface="Arial" charset="0"/>
                <a:ea typeface="ＭＳ Ｐゴシック" charset="0"/>
                <a:cs typeface="ＭＳ Ｐゴシック" charset="0"/>
              </a:endParaRPr>
            </a:p>
          </p:txBody>
        </p:sp>
        <p:sp>
          <p:nvSpPr>
            <p:cNvPr id="24624" name="Oval 71">
              <a:extLst>
                <a:ext uri="{FF2B5EF4-FFF2-40B4-BE49-F238E27FC236}">
                  <a16:creationId xmlns:a16="http://schemas.microsoft.com/office/drawing/2014/main" id="{B7BB2D80-8D80-4638-83C8-F5E10B1F30B7}"/>
                </a:ext>
              </a:extLst>
            </p:cNvPr>
            <p:cNvSpPr>
              <a:spLocks noChangeArrowheads="1"/>
            </p:cNvSpPr>
            <p:nvPr/>
          </p:nvSpPr>
          <p:spPr bwMode="auto">
            <a:xfrm>
              <a:off x="1147764" y="1023838"/>
              <a:ext cx="1500186" cy="51937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eaLnBrk="0" hangingPunct="0">
                <a:buClr>
                  <a:srgbClr val="000000"/>
                </a:buClr>
                <a:buSzPct val="100000"/>
                <a:buFont typeface="Times New Roman" panose="02020603050405020304" pitchFamily="18" charset="0"/>
                <a:buNone/>
              </a:pPr>
              <a:endParaRPr lang="en-US" altLang="en-US"/>
            </a:p>
          </p:txBody>
        </p:sp>
        <p:sp>
          <p:nvSpPr>
            <p:cNvPr id="24625" name="Oval 72">
              <a:extLst>
                <a:ext uri="{FF2B5EF4-FFF2-40B4-BE49-F238E27FC236}">
                  <a16:creationId xmlns:a16="http://schemas.microsoft.com/office/drawing/2014/main" id="{D910D805-2825-4CB4-838E-4215847FD56E}"/>
                </a:ext>
              </a:extLst>
            </p:cNvPr>
            <p:cNvSpPr>
              <a:spLocks noChangeArrowheads="1"/>
            </p:cNvSpPr>
            <p:nvPr/>
          </p:nvSpPr>
          <p:spPr bwMode="auto">
            <a:xfrm>
              <a:off x="1125781" y="1034461"/>
              <a:ext cx="1384439" cy="519374"/>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buClr>
                  <a:srgbClr val="000000"/>
                </a:buClr>
                <a:buSzPct val="100000"/>
                <a:buFont typeface="Times New Roman" panose="02020603050405020304" pitchFamily="18" charset="0"/>
                <a:buNone/>
              </a:pPr>
              <a:endParaRPr lang="en-US" altLang="en-US"/>
            </a:p>
          </p:txBody>
        </p:sp>
        <p:cxnSp>
          <p:nvCxnSpPr>
            <p:cNvPr id="74" name="Straight Connector 73">
              <a:extLst>
                <a:ext uri="{FF2B5EF4-FFF2-40B4-BE49-F238E27FC236}">
                  <a16:creationId xmlns:a16="http://schemas.microsoft.com/office/drawing/2014/main" id="{98D31C34-A2E7-4BEA-BAA3-332F7309B0EA}"/>
                </a:ext>
              </a:extLst>
            </p:cNvPr>
            <p:cNvCxnSpPr>
              <a:stCxn id="24625" idx="2"/>
            </p:cNvCxnSpPr>
            <p:nvPr/>
          </p:nvCxnSpPr>
          <p:spPr bwMode="auto">
            <a:xfrm>
              <a:off x="1125781" y="1294149"/>
              <a:ext cx="0" cy="1810184"/>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Connector 74">
              <a:extLst>
                <a:ext uri="{FF2B5EF4-FFF2-40B4-BE49-F238E27FC236}">
                  <a16:creationId xmlns:a16="http://schemas.microsoft.com/office/drawing/2014/main" id="{CC636752-D1AA-4F4D-A914-8BE3B098DDE7}"/>
                </a:ext>
              </a:extLst>
            </p:cNvPr>
            <p:cNvCxnSpPr/>
            <p:nvPr/>
          </p:nvCxnSpPr>
          <p:spPr bwMode="auto">
            <a:xfrm>
              <a:off x="2520970" y="1283390"/>
              <a:ext cx="0" cy="1820943"/>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Straight Connector 75">
              <a:extLst>
                <a:ext uri="{FF2B5EF4-FFF2-40B4-BE49-F238E27FC236}">
                  <a16:creationId xmlns:a16="http://schemas.microsoft.com/office/drawing/2014/main" id="{E78AFC09-5C64-4E7D-8DEA-B9A29302F775}"/>
                </a:ext>
              </a:extLst>
            </p:cNvPr>
            <p:cNvCxnSpPr/>
            <p:nvPr/>
          </p:nvCxnSpPr>
          <p:spPr bwMode="auto">
            <a:xfrm>
              <a:off x="1125781" y="3094808"/>
              <a:ext cx="450778" cy="0"/>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Straight Connector 76">
              <a:extLst>
                <a:ext uri="{FF2B5EF4-FFF2-40B4-BE49-F238E27FC236}">
                  <a16:creationId xmlns:a16="http://schemas.microsoft.com/office/drawing/2014/main" id="{493A691C-336C-4CD4-B373-6F70FA77D38D}"/>
                </a:ext>
              </a:extLst>
            </p:cNvPr>
            <p:cNvCxnSpPr/>
            <p:nvPr/>
          </p:nvCxnSpPr>
          <p:spPr bwMode="auto">
            <a:xfrm>
              <a:off x="2062256" y="3094808"/>
              <a:ext cx="452365" cy="0"/>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2" name="Title 1">
            <a:extLst>
              <a:ext uri="{FF2B5EF4-FFF2-40B4-BE49-F238E27FC236}">
                <a16:creationId xmlns:a16="http://schemas.microsoft.com/office/drawing/2014/main" id="{986E9AE2-A24C-473D-94C6-326A413F9734}"/>
              </a:ext>
            </a:extLst>
          </p:cNvPr>
          <p:cNvSpPr>
            <a:spLocks noGrp="1"/>
          </p:cNvSpPr>
          <p:nvPr>
            <p:ph type="title"/>
          </p:nvPr>
        </p:nvSpPr>
        <p:spPr>
          <a:xfrm>
            <a:off x="1007467" y="32309"/>
            <a:ext cx="9601200" cy="562239"/>
          </a:xfrm>
        </p:spPr>
        <p:txBody>
          <a:bodyPr/>
          <a:lstStyle/>
          <a:p>
            <a:pPr eaLnBrk="1" hangingPunct="1">
              <a:defRPr/>
            </a:pPr>
            <a:r>
              <a:rPr lang="en-US" dirty="0"/>
              <a:t>Voltage Analogy</a:t>
            </a:r>
          </a:p>
        </p:txBody>
      </p:sp>
      <p:sp>
        <p:nvSpPr>
          <p:cNvPr id="24580" name="TextBox 2">
            <a:extLst>
              <a:ext uri="{FF2B5EF4-FFF2-40B4-BE49-F238E27FC236}">
                <a16:creationId xmlns:a16="http://schemas.microsoft.com/office/drawing/2014/main" id="{6F17D7BC-5220-4CB6-B686-27E7EB5850E8}"/>
              </a:ext>
            </a:extLst>
          </p:cNvPr>
          <p:cNvSpPr txBox="1">
            <a:spLocks noChangeArrowheads="1"/>
          </p:cNvSpPr>
          <p:nvPr/>
        </p:nvSpPr>
        <p:spPr bwMode="auto">
          <a:xfrm>
            <a:off x="1524000" y="5303838"/>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000"/>
              <a:t>More Energy == Higher Voltage</a:t>
            </a:r>
          </a:p>
        </p:txBody>
      </p:sp>
      <p:cxnSp>
        <p:nvCxnSpPr>
          <p:cNvPr id="22" name="Straight Connector 21">
            <a:extLst>
              <a:ext uri="{FF2B5EF4-FFF2-40B4-BE49-F238E27FC236}">
                <a16:creationId xmlns:a16="http://schemas.microsoft.com/office/drawing/2014/main" id="{26773CCB-7AAD-4A70-B984-5A1A35005583}"/>
              </a:ext>
            </a:extLst>
          </p:cNvPr>
          <p:cNvCxnSpPr/>
          <p:nvPr/>
        </p:nvCxnSpPr>
        <p:spPr bwMode="auto">
          <a:xfrm>
            <a:off x="6096000" y="1981200"/>
            <a:ext cx="0" cy="373380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4582" name="Group 30">
            <a:extLst>
              <a:ext uri="{FF2B5EF4-FFF2-40B4-BE49-F238E27FC236}">
                <a16:creationId xmlns:a16="http://schemas.microsoft.com/office/drawing/2014/main" id="{0E323B09-3E25-42DE-838D-73F4D3B98A97}"/>
              </a:ext>
            </a:extLst>
          </p:cNvPr>
          <p:cNvGrpSpPr>
            <a:grpSpLocks/>
          </p:cNvGrpSpPr>
          <p:nvPr/>
        </p:nvGrpSpPr>
        <p:grpSpPr bwMode="auto">
          <a:xfrm>
            <a:off x="7875588" y="3336926"/>
            <a:ext cx="1143000" cy="1247775"/>
            <a:chOff x="1279898" y="3095429"/>
            <a:chExt cx="1143000" cy="1247969"/>
          </a:xfrm>
        </p:grpSpPr>
        <p:sp>
          <p:nvSpPr>
            <p:cNvPr id="32" name="Arc 31">
              <a:extLst>
                <a:ext uri="{FF2B5EF4-FFF2-40B4-BE49-F238E27FC236}">
                  <a16:creationId xmlns:a16="http://schemas.microsoft.com/office/drawing/2014/main" id="{01C414D2-AFA6-4AC8-8516-CCA1E65F86CB}"/>
                </a:ext>
              </a:extLst>
            </p:cNvPr>
            <p:cNvSpPr/>
            <p:nvPr/>
          </p:nvSpPr>
          <p:spPr bwMode="auto">
            <a:xfrm flipH="1" flipV="1">
              <a:off x="1279898" y="3200220"/>
              <a:ext cx="1143000" cy="1143178"/>
            </a:xfrm>
            <a:prstGeom prst="arc">
              <a:avLst/>
            </a:prstGeom>
            <a:noFill/>
            <a:ln w="508000" cap="flat" cmpd="sng" algn="ctr">
              <a:solidFill>
                <a:srgbClr val="00B8FF"/>
              </a:solidFill>
              <a:prstDash val="solid"/>
              <a:round/>
              <a:headEnd type="none" w="med" len="med"/>
              <a:tailEnd type="none" w="med" len="med"/>
            </a:ln>
            <a:effectLst/>
          </p:spPr>
          <p:txBody>
            <a:bodyPr/>
            <a:lstStyle/>
            <a:p>
              <a:pPr eaLnBrk="0" hangingPunct="0">
                <a:buClr>
                  <a:srgbClr val="000000"/>
                </a:buClr>
                <a:buSzPct val="100000"/>
                <a:buFont typeface="Times New Roman" charset="0"/>
                <a:buNone/>
                <a:defRPr/>
              </a:pPr>
              <a:endParaRPr lang="en-US">
                <a:latin typeface="Arial" charset="0"/>
                <a:ea typeface="ＭＳ Ｐゴシック" charset="0"/>
                <a:cs typeface="ＭＳ Ｐゴシック" charset="0"/>
              </a:endParaRPr>
            </a:p>
          </p:txBody>
        </p:sp>
        <p:cxnSp>
          <p:nvCxnSpPr>
            <p:cNvPr id="33" name="Straight Connector 32">
              <a:extLst>
                <a:ext uri="{FF2B5EF4-FFF2-40B4-BE49-F238E27FC236}">
                  <a16:creationId xmlns:a16="http://schemas.microsoft.com/office/drawing/2014/main" id="{07B1775D-6CBD-481D-8AFE-887793946807}"/>
                </a:ext>
              </a:extLst>
            </p:cNvPr>
            <p:cNvCxnSpPr/>
            <p:nvPr/>
          </p:nvCxnSpPr>
          <p:spPr bwMode="auto">
            <a:xfrm>
              <a:off x="1829173" y="4343398"/>
              <a:ext cx="571500" cy="0"/>
            </a:xfrm>
            <a:prstGeom prst="line">
              <a:avLst/>
            </a:prstGeom>
            <a:solidFill>
              <a:srgbClr val="00B8FF"/>
            </a:solidFill>
            <a:ln w="508000" cap="flat" cmpd="sng" algn="ctr">
              <a:solidFill>
                <a:srgbClr val="00B8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a:extLst>
                <a:ext uri="{FF2B5EF4-FFF2-40B4-BE49-F238E27FC236}">
                  <a16:creationId xmlns:a16="http://schemas.microsoft.com/office/drawing/2014/main" id="{5C2184DF-8A60-49C8-8A73-34B0B9D8E85E}"/>
                </a:ext>
              </a:extLst>
            </p:cNvPr>
            <p:cNvCxnSpPr/>
            <p:nvPr/>
          </p:nvCxnSpPr>
          <p:spPr bwMode="auto">
            <a:xfrm flipV="1">
              <a:off x="1281485" y="3095429"/>
              <a:ext cx="14288" cy="716074"/>
            </a:xfrm>
            <a:prstGeom prst="line">
              <a:avLst/>
            </a:prstGeom>
            <a:solidFill>
              <a:srgbClr val="00B8FF"/>
            </a:solidFill>
            <a:ln w="508000" cap="flat" cmpd="sng" algn="ctr">
              <a:solidFill>
                <a:srgbClr val="00B8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cxnSp>
        <p:nvCxnSpPr>
          <p:cNvPr id="41" name="Straight Arrow Connector 40">
            <a:extLst>
              <a:ext uri="{FF2B5EF4-FFF2-40B4-BE49-F238E27FC236}">
                <a16:creationId xmlns:a16="http://schemas.microsoft.com/office/drawing/2014/main" id="{1BB980EB-1618-4FB2-B446-DBFA7E174E3A}"/>
              </a:ext>
            </a:extLst>
          </p:cNvPr>
          <p:cNvCxnSpPr/>
          <p:nvPr/>
        </p:nvCxnSpPr>
        <p:spPr bwMode="auto">
          <a:xfrm>
            <a:off x="6724650" y="3246438"/>
            <a:ext cx="0" cy="1670050"/>
          </a:xfrm>
          <a:prstGeom prst="straightConnector1">
            <a:avLst/>
          </a:prstGeom>
          <a:solidFill>
            <a:srgbClr val="00B8FF"/>
          </a:solidFill>
          <a:ln w="127000" cap="flat" cmpd="sng" algn="ctr">
            <a:solidFill>
              <a:schemeClr val="tx1"/>
            </a:solidFill>
            <a:prstDash val="solid"/>
            <a:round/>
            <a:headEnd type="arrow" w="sm" len="sm"/>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4584" name="TextBox 44">
            <a:extLst>
              <a:ext uri="{FF2B5EF4-FFF2-40B4-BE49-F238E27FC236}">
                <a16:creationId xmlns:a16="http://schemas.microsoft.com/office/drawing/2014/main" id="{A6E75733-26AC-4759-815E-39850C036A12}"/>
              </a:ext>
            </a:extLst>
          </p:cNvPr>
          <p:cNvSpPr txBox="1">
            <a:spLocks noChangeArrowheads="1"/>
          </p:cNvSpPr>
          <p:nvPr/>
        </p:nvSpPr>
        <p:spPr bwMode="auto">
          <a:xfrm>
            <a:off x="6149975" y="5303838"/>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000"/>
              <a:t>Less Energy == Lower Voltage</a:t>
            </a:r>
          </a:p>
        </p:txBody>
      </p:sp>
      <p:pic>
        <p:nvPicPr>
          <p:cNvPr id="24585" name="Picture 2" descr="https://encrypted-tbn0.gstatic.com/images?q=tbn:ANd9GcRVaJjVrnmTBrqpA3UIvQKOeN_CQU_9fM8G0KtxOjHwBoDh5pBDYsgnM9uZ">
            <a:extLst>
              <a:ext uri="{FF2B5EF4-FFF2-40B4-BE49-F238E27FC236}">
                <a16:creationId xmlns:a16="http://schemas.microsoft.com/office/drawing/2014/main" id="{9916844E-1A88-4BD8-9F14-39E299D0BC1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90014" y="4343401"/>
            <a:ext cx="33972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2" descr="https://encrypted-tbn0.gstatic.com/images?q=tbn:ANd9GcRVaJjVrnmTBrqpA3UIvQKOeN_CQU_9fM8G0KtxOjHwBoDh5pBDYsgnM9uZ">
            <a:extLst>
              <a:ext uri="{FF2B5EF4-FFF2-40B4-BE49-F238E27FC236}">
                <a16:creationId xmlns:a16="http://schemas.microsoft.com/office/drawing/2014/main" id="{3E9A7D40-D479-4AF2-A5A5-9119D360279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50364" y="4764088"/>
            <a:ext cx="33972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2" descr="https://encrypted-tbn0.gstatic.com/images?q=tbn:ANd9GcRVaJjVrnmTBrqpA3UIvQKOeN_CQU_9fM8G0KtxOjHwBoDh5pBDYsgnM9uZ">
            <a:extLst>
              <a:ext uri="{FF2B5EF4-FFF2-40B4-BE49-F238E27FC236}">
                <a16:creationId xmlns:a16="http://schemas.microsoft.com/office/drawing/2014/main" id="{7CF58E7A-5878-4D4E-A32D-F05892AD2B5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36050" y="4894263"/>
            <a:ext cx="338138"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2" descr="https://encrypted-tbn0.gstatic.com/images?q=tbn:ANd9GcRVaJjVrnmTBrqpA3UIvQKOeN_CQU_9fM8G0KtxOjHwBoDh5pBDYsgnM9uZ">
            <a:extLst>
              <a:ext uri="{FF2B5EF4-FFF2-40B4-BE49-F238E27FC236}">
                <a16:creationId xmlns:a16="http://schemas.microsoft.com/office/drawing/2014/main" id="{0E72F445-306E-4B55-84EA-A205BB89908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94789" y="4602163"/>
            <a:ext cx="33972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2">
            <a:extLst>
              <a:ext uri="{FF2B5EF4-FFF2-40B4-BE49-F238E27FC236}">
                <a16:creationId xmlns:a16="http://schemas.microsoft.com/office/drawing/2014/main" id="{8741C5FA-B42B-4492-8210-90EB93407EC4}"/>
              </a:ext>
            </a:extLst>
          </p:cNvPr>
          <p:cNvPicPr>
            <a:picLocks noChangeAspect="1" noChangeArrowheads="1"/>
          </p:cNvPicPr>
          <p:nvPr/>
        </p:nvPicPr>
        <p:blipFill>
          <a:blip r:embed="rId3">
            <a:clrChange>
              <a:clrFrom>
                <a:srgbClr val="FFFF99"/>
              </a:clrFrom>
              <a:clrTo>
                <a:srgbClr val="FFFF99">
                  <a:alpha val="0"/>
                </a:srgbClr>
              </a:clrTo>
            </a:clrChange>
            <a:extLst>
              <a:ext uri="{28A0092B-C50C-407E-A947-70E740481C1C}">
                <a14:useLocalDpi xmlns:a14="http://schemas.microsoft.com/office/drawing/2010/main" val="0"/>
              </a:ext>
            </a:extLst>
          </a:blip>
          <a:srcRect/>
          <a:stretch>
            <a:fillRect/>
          </a:stretch>
        </p:blipFill>
        <p:spPr bwMode="auto">
          <a:xfrm>
            <a:off x="4189502" y="3350395"/>
            <a:ext cx="172085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90" name="Picture 3">
            <a:extLst>
              <a:ext uri="{FF2B5EF4-FFF2-40B4-BE49-F238E27FC236}">
                <a16:creationId xmlns:a16="http://schemas.microsoft.com/office/drawing/2014/main" id="{E53E82BA-BB3B-4A44-916A-B9A50F5B005C}"/>
              </a:ext>
            </a:extLst>
          </p:cNvPr>
          <p:cNvPicPr>
            <a:picLocks noChangeAspect="1" noChangeArrowheads="1"/>
          </p:cNvPicPr>
          <p:nvPr/>
        </p:nvPicPr>
        <p:blipFill>
          <a:blip r:embed="rId4">
            <a:clrChange>
              <a:clrFrom>
                <a:srgbClr val="FFFF99"/>
              </a:clrFrom>
              <a:clrTo>
                <a:srgbClr val="FFFF99">
                  <a:alpha val="0"/>
                </a:srgbClr>
              </a:clrTo>
            </a:clrChange>
            <a:extLst>
              <a:ext uri="{28A0092B-C50C-407E-A947-70E740481C1C}">
                <a14:useLocalDpi xmlns:a14="http://schemas.microsoft.com/office/drawing/2010/main" val="0"/>
              </a:ext>
            </a:extLst>
          </a:blip>
          <a:srcRect/>
          <a:stretch>
            <a:fillRect/>
          </a:stretch>
        </p:blipFill>
        <p:spPr bwMode="auto">
          <a:xfrm>
            <a:off x="8886032" y="3373489"/>
            <a:ext cx="1392238"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91" name="Picture 3">
            <a:extLst>
              <a:ext uri="{FF2B5EF4-FFF2-40B4-BE49-F238E27FC236}">
                <a16:creationId xmlns:a16="http://schemas.microsoft.com/office/drawing/2014/main" id="{BBF2FC83-95F2-4D92-9FCF-AD204599A7FD}"/>
              </a:ext>
            </a:extLst>
          </p:cNvPr>
          <p:cNvPicPr>
            <a:picLocks noChangeAspect="1" noChangeArrowheads="1"/>
          </p:cNvPicPr>
          <p:nvPr/>
        </p:nvPicPr>
        <p:blipFill>
          <a:blip r:embed="rId5">
            <a:clrChange>
              <a:clrFrom>
                <a:srgbClr val="FFFF99"/>
              </a:clrFrom>
              <a:clrTo>
                <a:srgbClr val="FFFF99">
                  <a:alpha val="0"/>
                </a:srgbClr>
              </a:clrTo>
            </a:clrChange>
            <a:extLst>
              <a:ext uri="{28A0092B-C50C-407E-A947-70E740481C1C}">
                <a14:useLocalDpi xmlns:a14="http://schemas.microsoft.com/office/drawing/2010/main" val="0"/>
              </a:ext>
            </a:extLst>
          </a:blip>
          <a:srcRect/>
          <a:stretch>
            <a:fillRect/>
          </a:stretch>
        </p:blipFill>
        <p:spPr bwMode="auto">
          <a:xfrm>
            <a:off x="5080026" y="1048071"/>
            <a:ext cx="21494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92" name="TextBox 79">
            <a:extLst>
              <a:ext uri="{FF2B5EF4-FFF2-40B4-BE49-F238E27FC236}">
                <a16:creationId xmlns:a16="http://schemas.microsoft.com/office/drawing/2014/main" id="{20CEEAF6-54F0-433C-8437-F95A72C3DB73}"/>
              </a:ext>
            </a:extLst>
          </p:cNvPr>
          <p:cNvSpPr txBox="1">
            <a:spLocks noChangeArrowheads="1"/>
          </p:cNvSpPr>
          <p:nvPr/>
        </p:nvSpPr>
        <p:spPr bwMode="auto">
          <a:xfrm>
            <a:off x="6110289" y="3819525"/>
            <a:ext cx="7397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800" b="1"/>
              <a:t>V</a:t>
            </a:r>
          </a:p>
        </p:txBody>
      </p:sp>
      <p:cxnSp>
        <p:nvCxnSpPr>
          <p:cNvPr id="82" name="Straight Arrow Connector 81">
            <a:extLst>
              <a:ext uri="{FF2B5EF4-FFF2-40B4-BE49-F238E27FC236}">
                <a16:creationId xmlns:a16="http://schemas.microsoft.com/office/drawing/2014/main" id="{F65F59CF-E6FD-445E-B907-72767D5D42A6}"/>
              </a:ext>
            </a:extLst>
          </p:cNvPr>
          <p:cNvCxnSpPr/>
          <p:nvPr/>
        </p:nvCxnSpPr>
        <p:spPr bwMode="auto">
          <a:xfrm>
            <a:off x="2263775" y="2595563"/>
            <a:ext cx="0" cy="2335212"/>
          </a:xfrm>
          <a:prstGeom prst="straightConnector1">
            <a:avLst/>
          </a:prstGeom>
          <a:solidFill>
            <a:srgbClr val="00B8FF"/>
          </a:solidFill>
          <a:ln w="127000" cap="flat" cmpd="sng" algn="ctr">
            <a:solidFill>
              <a:schemeClr val="tx1"/>
            </a:solidFill>
            <a:prstDash val="solid"/>
            <a:round/>
            <a:headEnd type="arrow" w="sm" len="sm"/>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4594" name="Group 82">
            <a:extLst>
              <a:ext uri="{FF2B5EF4-FFF2-40B4-BE49-F238E27FC236}">
                <a16:creationId xmlns:a16="http://schemas.microsoft.com/office/drawing/2014/main" id="{D8199E7D-7970-48D7-AD92-057FABC7943A}"/>
              </a:ext>
            </a:extLst>
          </p:cNvPr>
          <p:cNvGrpSpPr>
            <a:grpSpLocks/>
          </p:cNvGrpSpPr>
          <p:nvPr/>
        </p:nvGrpSpPr>
        <p:grpSpPr bwMode="auto">
          <a:xfrm>
            <a:off x="2263776" y="1313685"/>
            <a:ext cx="2930525" cy="4071115"/>
            <a:chOff x="739140" y="1314133"/>
            <a:chExt cx="2931166" cy="4071069"/>
          </a:xfrm>
        </p:grpSpPr>
        <p:grpSp>
          <p:nvGrpSpPr>
            <p:cNvPr id="24596" name="Group 83">
              <a:extLst>
                <a:ext uri="{FF2B5EF4-FFF2-40B4-BE49-F238E27FC236}">
                  <a16:creationId xmlns:a16="http://schemas.microsoft.com/office/drawing/2014/main" id="{5DD5DEDA-6B20-439B-A082-8BAF0012F2FD}"/>
                </a:ext>
              </a:extLst>
            </p:cNvPr>
            <p:cNvGrpSpPr>
              <a:grpSpLocks/>
            </p:cNvGrpSpPr>
            <p:nvPr/>
          </p:nvGrpSpPr>
          <p:grpSpPr bwMode="auto">
            <a:xfrm>
              <a:off x="1813298" y="3350944"/>
              <a:ext cx="1143000" cy="1247969"/>
              <a:chOff x="1279898" y="3095429"/>
              <a:chExt cx="1143000" cy="1247969"/>
            </a:xfrm>
          </p:grpSpPr>
          <p:sp>
            <p:nvSpPr>
              <p:cNvPr id="104" name="Arc 103">
                <a:extLst>
                  <a:ext uri="{FF2B5EF4-FFF2-40B4-BE49-F238E27FC236}">
                    <a16:creationId xmlns:a16="http://schemas.microsoft.com/office/drawing/2014/main" id="{E5895DB7-69EC-4BD1-B214-2D20CBC66F2F}"/>
                  </a:ext>
                </a:extLst>
              </p:cNvPr>
              <p:cNvSpPr/>
              <p:nvPr/>
            </p:nvSpPr>
            <p:spPr bwMode="auto">
              <a:xfrm flipH="1" flipV="1">
                <a:off x="1279125" y="3200897"/>
                <a:ext cx="1143250" cy="1142987"/>
              </a:xfrm>
              <a:prstGeom prst="arc">
                <a:avLst/>
              </a:prstGeom>
              <a:noFill/>
              <a:ln w="508000" cap="flat" cmpd="sng" algn="ctr">
                <a:solidFill>
                  <a:srgbClr val="00B8FF"/>
                </a:solidFill>
                <a:prstDash val="solid"/>
                <a:round/>
                <a:headEnd type="none" w="med" len="med"/>
                <a:tailEnd type="none" w="med" len="med"/>
              </a:ln>
              <a:effectLst/>
            </p:spPr>
            <p:txBody>
              <a:bodyPr/>
              <a:lstStyle/>
              <a:p>
                <a:pPr eaLnBrk="0" hangingPunct="0">
                  <a:buClr>
                    <a:srgbClr val="000000"/>
                  </a:buClr>
                  <a:buSzPct val="100000"/>
                  <a:buFont typeface="Times New Roman" charset="0"/>
                  <a:buNone/>
                  <a:defRPr/>
                </a:pPr>
                <a:endParaRPr lang="en-US">
                  <a:latin typeface="Arial" charset="0"/>
                  <a:ea typeface="ＭＳ Ｐゴシック" charset="0"/>
                  <a:cs typeface="ＭＳ Ｐゴシック" charset="0"/>
                </a:endParaRPr>
              </a:p>
            </p:txBody>
          </p:sp>
          <p:cxnSp>
            <p:nvCxnSpPr>
              <p:cNvPr id="105" name="Straight Connector 104">
                <a:extLst>
                  <a:ext uri="{FF2B5EF4-FFF2-40B4-BE49-F238E27FC236}">
                    <a16:creationId xmlns:a16="http://schemas.microsoft.com/office/drawing/2014/main" id="{A0308DB8-C5D6-41BE-90BB-2B962213510D}"/>
                  </a:ext>
                </a:extLst>
              </p:cNvPr>
              <p:cNvCxnSpPr/>
              <p:nvPr/>
            </p:nvCxnSpPr>
            <p:spPr bwMode="auto">
              <a:xfrm>
                <a:off x="1828520" y="4343884"/>
                <a:ext cx="571625" cy="0"/>
              </a:xfrm>
              <a:prstGeom prst="line">
                <a:avLst/>
              </a:prstGeom>
              <a:solidFill>
                <a:srgbClr val="00B8FF"/>
              </a:solidFill>
              <a:ln w="508000" cap="flat" cmpd="sng" algn="ctr">
                <a:solidFill>
                  <a:srgbClr val="00B8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6" name="Straight Connector 105">
                <a:extLst>
                  <a:ext uri="{FF2B5EF4-FFF2-40B4-BE49-F238E27FC236}">
                    <a16:creationId xmlns:a16="http://schemas.microsoft.com/office/drawing/2014/main" id="{67052A48-4938-4F4D-837A-5984B0F0CF8E}"/>
                  </a:ext>
                </a:extLst>
              </p:cNvPr>
              <p:cNvCxnSpPr/>
              <p:nvPr/>
            </p:nvCxnSpPr>
            <p:spPr bwMode="auto">
              <a:xfrm flipV="1">
                <a:off x="1280713" y="3096123"/>
                <a:ext cx="14290" cy="715954"/>
              </a:xfrm>
              <a:prstGeom prst="line">
                <a:avLst/>
              </a:prstGeom>
              <a:solidFill>
                <a:srgbClr val="00B8FF"/>
              </a:solidFill>
              <a:ln w="508000" cap="flat" cmpd="sng" algn="ctr">
                <a:solidFill>
                  <a:srgbClr val="00B8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cxnSp>
          <p:nvCxnSpPr>
            <p:cNvPr id="85" name="Straight Arrow Connector 84">
              <a:extLst>
                <a:ext uri="{FF2B5EF4-FFF2-40B4-BE49-F238E27FC236}">
                  <a16:creationId xmlns:a16="http://schemas.microsoft.com/office/drawing/2014/main" id="{EAF63A77-4159-4BAD-BEB4-C4D2FD6C976A}"/>
                </a:ext>
              </a:extLst>
            </p:cNvPr>
            <p:cNvCxnSpPr/>
            <p:nvPr/>
          </p:nvCxnSpPr>
          <p:spPr bwMode="auto">
            <a:xfrm>
              <a:off x="739140" y="2595997"/>
              <a:ext cx="0" cy="2335185"/>
            </a:xfrm>
            <a:prstGeom prst="straightConnector1">
              <a:avLst/>
            </a:prstGeom>
            <a:solidFill>
              <a:srgbClr val="00B8FF"/>
            </a:solidFill>
            <a:ln w="127000" cap="flat" cmpd="sng" algn="ctr">
              <a:solidFill>
                <a:schemeClr val="tx1"/>
              </a:solidFill>
              <a:prstDash val="solid"/>
              <a:round/>
              <a:headEnd type="arrow" w="sm" len="sm"/>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4598" name="Picture 2" descr="https://encrypted-tbn0.gstatic.com/images?q=tbn:ANd9GcRVaJjVrnmTBrqpA3UIvQKOeN_CQU_9fM8G0KtxOjHwBoDh5pBDYsgnM9uZ">
              <a:extLst>
                <a:ext uri="{FF2B5EF4-FFF2-40B4-BE49-F238E27FC236}">
                  <a16:creationId xmlns:a16="http://schemas.microsoft.com/office/drawing/2014/main" id="{D3D918B4-A641-49E2-804F-CC0F74B244B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6298" y="4358595"/>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2" descr="https://encrypted-tbn0.gstatic.com/images?q=tbn:ANd9GcRVaJjVrnmTBrqpA3UIvQKOeN_CQU_9fM8G0KtxOjHwBoDh5pBDYsgnM9uZ">
              <a:extLst>
                <a:ext uri="{FF2B5EF4-FFF2-40B4-BE49-F238E27FC236}">
                  <a16:creationId xmlns:a16="http://schemas.microsoft.com/office/drawing/2014/main" id="{0A83BE6F-291D-465A-9F98-0BC531D46FB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4280" y="4930860"/>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0" name="Picture 2" descr="https://encrypted-tbn0.gstatic.com/images?q=tbn:ANd9GcRVaJjVrnmTBrqpA3UIvQKOeN_CQU_9fM8G0KtxOjHwBoDh5pBDYsgnM9uZ">
              <a:extLst>
                <a:ext uri="{FF2B5EF4-FFF2-40B4-BE49-F238E27FC236}">
                  <a16:creationId xmlns:a16="http://schemas.microsoft.com/office/drawing/2014/main" id="{42E723EC-0C10-44AF-8D50-7AEB17B14B5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6298" y="4659398"/>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1" name="Picture 2" descr="https://encrypted-tbn0.gstatic.com/images?q=tbn:ANd9GcRVaJjVrnmTBrqpA3UIvQKOeN_CQU_9fM8G0KtxOjHwBoDh5pBDYsgnM9uZ">
              <a:extLst>
                <a:ext uri="{FF2B5EF4-FFF2-40B4-BE49-F238E27FC236}">
                  <a16:creationId xmlns:a16="http://schemas.microsoft.com/office/drawing/2014/main" id="{D102F062-07F3-4C8A-BC94-FA801EC27BF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31316" y="4978009"/>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2" descr="https://encrypted-tbn0.gstatic.com/images?q=tbn:ANd9GcRVaJjVrnmTBrqpA3UIvQKOeN_CQU_9fM8G0KtxOjHwBoDh5pBDYsgnM9uZ">
              <a:extLst>
                <a:ext uri="{FF2B5EF4-FFF2-40B4-BE49-F238E27FC236}">
                  <a16:creationId xmlns:a16="http://schemas.microsoft.com/office/drawing/2014/main" id="{84009F17-7DF0-4403-8E6D-38823DA3A84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1530" y="5113740"/>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2" descr="https://encrypted-tbn0.gstatic.com/images?q=tbn:ANd9GcRVaJjVrnmTBrqpA3UIvQKOeN_CQU_9fM8G0KtxOjHwBoDh5pBDYsgnM9uZ">
              <a:extLst>
                <a:ext uri="{FF2B5EF4-FFF2-40B4-BE49-F238E27FC236}">
                  <a16:creationId xmlns:a16="http://schemas.microsoft.com/office/drawing/2014/main" id="{E7C6A8FE-706F-4468-AF58-FB1FB74EDB7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7016" y="4778357"/>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4" name="Picture 2" descr="https://encrypted-tbn0.gstatic.com/images?q=tbn:ANd9GcRVaJjVrnmTBrqpA3UIvQKOeN_CQU_9fM8G0KtxOjHwBoDh5pBDYsgnM9uZ">
              <a:extLst>
                <a:ext uri="{FF2B5EF4-FFF2-40B4-BE49-F238E27FC236}">
                  <a16:creationId xmlns:a16="http://schemas.microsoft.com/office/drawing/2014/main" id="{4DC1593A-82C2-4A8B-93D9-92707BD12B2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5793" y="4711206"/>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5" name="Picture 2" descr="https://encrypted-tbn0.gstatic.com/images?q=tbn:ANd9GcRVaJjVrnmTBrqpA3UIvQKOeN_CQU_9fM8G0KtxOjHwBoDh5pBDYsgnM9uZ">
              <a:extLst>
                <a:ext uri="{FF2B5EF4-FFF2-40B4-BE49-F238E27FC236}">
                  <a16:creationId xmlns:a16="http://schemas.microsoft.com/office/drawing/2014/main" id="{E58DD4E4-00D9-4556-A6A9-8334BC2A192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60300" y="4982668"/>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https://encrypted-tbn0.gstatic.com/images?q=tbn:ANd9GcRVaJjVrnmTBrqpA3UIvQKOeN_CQU_9fM8G0KtxOjHwBoDh5pBDYsgnM9uZ">
              <a:extLst>
                <a:ext uri="{FF2B5EF4-FFF2-40B4-BE49-F238E27FC236}">
                  <a16:creationId xmlns:a16="http://schemas.microsoft.com/office/drawing/2014/main" id="{682F2F3C-29D8-4A37-A663-E87203AE84A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1530" y="4514412"/>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607" name="Group 94">
              <a:extLst>
                <a:ext uri="{FF2B5EF4-FFF2-40B4-BE49-F238E27FC236}">
                  <a16:creationId xmlns:a16="http://schemas.microsoft.com/office/drawing/2014/main" id="{055A0B3A-7FE3-43A0-B4A0-487F19314FB0}"/>
                </a:ext>
              </a:extLst>
            </p:cNvPr>
            <p:cNvGrpSpPr>
              <a:grpSpLocks/>
            </p:cNvGrpSpPr>
            <p:nvPr/>
          </p:nvGrpSpPr>
          <p:grpSpPr bwMode="auto">
            <a:xfrm>
              <a:off x="1125781" y="1314133"/>
              <a:ext cx="1522169" cy="2080367"/>
              <a:chOff x="1125781" y="1023853"/>
              <a:chExt cx="1522169" cy="2080367"/>
            </a:xfrm>
          </p:grpSpPr>
          <p:sp>
            <p:nvSpPr>
              <p:cNvPr id="24608" name="Rectangle 95">
                <a:extLst>
                  <a:ext uri="{FF2B5EF4-FFF2-40B4-BE49-F238E27FC236}">
                    <a16:creationId xmlns:a16="http://schemas.microsoft.com/office/drawing/2014/main" id="{1C6C580A-9432-4AC7-9403-D349FBC0A226}"/>
                  </a:ext>
                </a:extLst>
              </p:cNvPr>
              <p:cNvSpPr>
                <a:spLocks noChangeArrowheads="1"/>
              </p:cNvSpPr>
              <p:nvPr/>
            </p:nvSpPr>
            <p:spPr bwMode="auto">
              <a:xfrm>
                <a:off x="1143000" y="1507508"/>
                <a:ext cx="1371600" cy="158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pPr algn="ctr" eaLnBrk="0" hangingPunct="0">
                  <a:buClr>
                    <a:srgbClr val="000000"/>
                  </a:buClr>
                  <a:buSzPct val="100000"/>
                  <a:buFont typeface="Times New Roman" panose="02020603050405020304" pitchFamily="18" charset="0"/>
                  <a:buNone/>
                </a:pPr>
                <a:r>
                  <a:rPr lang="en-US" altLang="en-US" b="1"/>
                  <a:t>Water</a:t>
                </a:r>
              </a:p>
              <a:p>
                <a:pPr algn="ctr" eaLnBrk="0" hangingPunct="0">
                  <a:buClr>
                    <a:srgbClr val="000000"/>
                  </a:buClr>
                  <a:buSzPct val="100000"/>
                  <a:buFont typeface="Times New Roman" panose="02020603050405020304" pitchFamily="18" charset="0"/>
                  <a:buNone/>
                </a:pPr>
                <a:r>
                  <a:rPr lang="en-US" altLang="en-US" b="1"/>
                  <a:t>Tower</a:t>
                </a:r>
              </a:p>
            </p:txBody>
          </p:sp>
          <p:sp>
            <p:nvSpPr>
              <p:cNvPr id="97" name="Rectangle 96">
                <a:extLst>
                  <a:ext uri="{FF2B5EF4-FFF2-40B4-BE49-F238E27FC236}">
                    <a16:creationId xmlns:a16="http://schemas.microsoft.com/office/drawing/2014/main" id="{2EE89F86-C639-4235-86B2-5FA74F4E6E1E}"/>
                  </a:ext>
                </a:extLst>
              </p:cNvPr>
              <p:cNvSpPr/>
              <p:nvPr/>
            </p:nvSpPr>
            <p:spPr bwMode="auto">
              <a:xfrm>
                <a:off x="1148805" y="2305717"/>
                <a:ext cx="1360786" cy="793741"/>
              </a:xfrm>
              <a:prstGeom prst="rect">
                <a:avLst/>
              </a:prstGeom>
              <a:solidFill>
                <a:srgbClr val="00B8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buClr>
                    <a:srgbClr val="000000"/>
                  </a:buClr>
                  <a:buSzPct val="100000"/>
                  <a:buFont typeface="Times New Roman" charset="0"/>
                  <a:buNone/>
                  <a:defRPr/>
                </a:pPr>
                <a:endParaRPr lang="en-US" b="1" dirty="0">
                  <a:latin typeface="Arial" charset="0"/>
                  <a:ea typeface="ＭＳ Ｐゴシック" charset="0"/>
                  <a:cs typeface="ＭＳ Ｐゴシック" charset="0"/>
                </a:endParaRPr>
              </a:p>
            </p:txBody>
          </p:sp>
          <p:sp>
            <p:nvSpPr>
              <p:cNvPr id="24610" name="Oval 97">
                <a:extLst>
                  <a:ext uri="{FF2B5EF4-FFF2-40B4-BE49-F238E27FC236}">
                    <a16:creationId xmlns:a16="http://schemas.microsoft.com/office/drawing/2014/main" id="{2EB90A28-83EA-48FA-A702-37360A5353A5}"/>
                  </a:ext>
                </a:extLst>
              </p:cNvPr>
              <p:cNvSpPr>
                <a:spLocks noChangeArrowheads="1"/>
              </p:cNvSpPr>
              <p:nvPr/>
            </p:nvSpPr>
            <p:spPr bwMode="auto">
              <a:xfrm>
                <a:off x="1147764" y="1023853"/>
                <a:ext cx="1500186" cy="51934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eaLnBrk="0" hangingPunct="0">
                  <a:buClr>
                    <a:srgbClr val="000000"/>
                  </a:buClr>
                  <a:buSzPct val="100000"/>
                  <a:buFont typeface="Times New Roman" panose="02020603050405020304" pitchFamily="18" charset="0"/>
                  <a:buNone/>
                </a:pPr>
                <a:endParaRPr lang="en-US" altLang="en-US"/>
              </a:p>
            </p:txBody>
          </p:sp>
          <p:sp>
            <p:nvSpPr>
              <p:cNvPr id="24611" name="Oval 98">
                <a:extLst>
                  <a:ext uri="{FF2B5EF4-FFF2-40B4-BE49-F238E27FC236}">
                    <a16:creationId xmlns:a16="http://schemas.microsoft.com/office/drawing/2014/main" id="{9428688B-CD08-4F17-9EDC-CA7CBB852608}"/>
                  </a:ext>
                </a:extLst>
              </p:cNvPr>
              <p:cNvSpPr>
                <a:spLocks noChangeArrowheads="1"/>
              </p:cNvSpPr>
              <p:nvPr/>
            </p:nvSpPr>
            <p:spPr bwMode="auto">
              <a:xfrm>
                <a:off x="1125781" y="1034476"/>
                <a:ext cx="1384439" cy="51934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buClr>
                    <a:srgbClr val="000000"/>
                  </a:buClr>
                  <a:buSzPct val="100000"/>
                  <a:buFont typeface="Times New Roman" panose="02020603050405020304" pitchFamily="18" charset="0"/>
                  <a:buNone/>
                </a:pPr>
                <a:endParaRPr lang="en-US" altLang="en-US"/>
              </a:p>
            </p:txBody>
          </p:sp>
          <p:cxnSp>
            <p:nvCxnSpPr>
              <p:cNvPr id="100" name="Straight Connector 99">
                <a:extLst>
                  <a:ext uri="{FF2B5EF4-FFF2-40B4-BE49-F238E27FC236}">
                    <a16:creationId xmlns:a16="http://schemas.microsoft.com/office/drawing/2014/main" id="{CBBE8D8F-C1E7-4E49-8A0F-612E956F6820}"/>
                  </a:ext>
                </a:extLst>
              </p:cNvPr>
              <p:cNvCxnSpPr>
                <a:stCxn id="24611" idx="2"/>
              </p:cNvCxnSpPr>
              <p:nvPr/>
            </p:nvCxnSpPr>
            <p:spPr bwMode="auto">
              <a:xfrm>
                <a:off x="1125781" y="1294149"/>
                <a:ext cx="794" cy="1810071"/>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1" name="Straight Connector 100">
                <a:extLst>
                  <a:ext uri="{FF2B5EF4-FFF2-40B4-BE49-F238E27FC236}">
                    <a16:creationId xmlns:a16="http://schemas.microsoft.com/office/drawing/2014/main" id="{668B015C-BAC5-4810-94FA-F3F5600360D0}"/>
                  </a:ext>
                </a:extLst>
              </p:cNvPr>
              <p:cNvCxnSpPr/>
              <p:nvPr/>
            </p:nvCxnSpPr>
            <p:spPr bwMode="auto">
              <a:xfrm>
                <a:off x="2520705" y="1283378"/>
                <a:ext cx="0" cy="182084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Straight Connector 101">
                <a:extLst>
                  <a:ext uri="{FF2B5EF4-FFF2-40B4-BE49-F238E27FC236}">
                    <a16:creationId xmlns:a16="http://schemas.microsoft.com/office/drawing/2014/main" id="{890CDF2C-0860-40FB-AB30-6ACA8E2275C1}"/>
                  </a:ext>
                </a:extLst>
              </p:cNvPr>
              <p:cNvCxnSpPr/>
              <p:nvPr/>
            </p:nvCxnSpPr>
            <p:spPr bwMode="auto">
              <a:xfrm>
                <a:off x="1126575" y="3094695"/>
                <a:ext cx="450949" cy="0"/>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3" name="Straight Connector 102">
                <a:extLst>
                  <a:ext uri="{FF2B5EF4-FFF2-40B4-BE49-F238E27FC236}">
                    <a16:creationId xmlns:a16="http://schemas.microsoft.com/office/drawing/2014/main" id="{92083BE9-8D1E-47D2-A872-43367661B9DD}"/>
                  </a:ext>
                </a:extLst>
              </p:cNvPr>
              <p:cNvCxnSpPr/>
              <p:nvPr/>
            </p:nvCxnSpPr>
            <p:spPr bwMode="auto">
              <a:xfrm>
                <a:off x="2063405" y="3094695"/>
                <a:ext cx="450949" cy="0"/>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sp>
        <p:nvSpPr>
          <p:cNvPr id="24595" name="TextBox 106">
            <a:extLst>
              <a:ext uri="{FF2B5EF4-FFF2-40B4-BE49-F238E27FC236}">
                <a16:creationId xmlns:a16="http://schemas.microsoft.com/office/drawing/2014/main" id="{0778BF2A-CEBA-4ED0-B821-D1B9D2D6714D}"/>
              </a:ext>
            </a:extLst>
          </p:cNvPr>
          <p:cNvSpPr txBox="1">
            <a:spLocks noChangeArrowheads="1"/>
          </p:cNvSpPr>
          <p:nvPr/>
        </p:nvSpPr>
        <p:spPr bwMode="auto">
          <a:xfrm>
            <a:off x="1585914" y="3543301"/>
            <a:ext cx="739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800" b="1"/>
              <a:t>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82D4-1740-4590-B904-F968DB47BAC2}"/>
              </a:ext>
            </a:extLst>
          </p:cNvPr>
          <p:cNvSpPr>
            <a:spLocks noGrp="1"/>
          </p:cNvSpPr>
          <p:nvPr>
            <p:ph type="title"/>
          </p:nvPr>
        </p:nvSpPr>
        <p:spPr>
          <a:xfrm>
            <a:off x="393701" y="24212"/>
            <a:ext cx="9601200" cy="655239"/>
          </a:xfrm>
        </p:spPr>
        <p:txBody>
          <a:bodyPr/>
          <a:lstStyle/>
          <a:p>
            <a:pPr eaLnBrk="1" hangingPunct="1">
              <a:defRPr/>
            </a:pPr>
            <a:r>
              <a:rPr lang="en-US" dirty="0"/>
              <a:t>Resistance Analogy</a:t>
            </a:r>
          </a:p>
        </p:txBody>
      </p:sp>
      <p:sp>
        <p:nvSpPr>
          <p:cNvPr id="25603" name="TextBox 2">
            <a:extLst>
              <a:ext uri="{FF2B5EF4-FFF2-40B4-BE49-F238E27FC236}">
                <a16:creationId xmlns:a16="http://schemas.microsoft.com/office/drawing/2014/main" id="{1B8C4339-D247-4E8D-BB4A-524606E7CF23}"/>
              </a:ext>
            </a:extLst>
          </p:cNvPr>
          <p:cNvSpPr txBox="1">
            <a:spLocks noChangeArrowheads="1"/>
          </p:cNvSpPr>
          <p:nvPr/>
        </p:nvSpPr>
        <p:spPr bwMode="auto">
          <a:xfrm>
            <a:off x="1524000" y="5300663"/>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000"/>
              <a:t>Big Pipe == Lower Resistance</a:t>
            </a:r>
          </a:p>
        </p:txBody>
      </p:sp>
      <p:cxnSp>
        <p:nvCxnSpPr>
          <p:cNvPr id="22" name="Straight Connector 21">
            <a:extLst>
              <a:ext uri="{FF2B5EF4-FFF2-40B4-BE49-F238E27FC236}">
                <a16:creationId xmlns:a16="http://schemas.microsoft.com/office/drawing/2014/main" id="{DBC63997-8870-4382-9076-7BBBFFDA357B}"/>
              </a:ext>
            </a:extLst>
          </p:cNvPr>
          <p:cNvCxnSpPr/>
          <p:nvPr/>
        </p:nvCxnSpPr>
        <p:spPr bwMode="auto">
          <a:xfrm>
            <a:off x="6096000" y="1981200"/>
            <a:ext cx="0" cy="373380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5605" name="Group 30">
            <a:extLst>
              <a:ext uri="{FF2B5EF4-FFF2-40B4-BE49-F238E27FC236}">
                <a16:creationId xmlns:a16="http://schemas.microsoft.com/office/drawing/2014/main" id="{E5EACEB3-38DB-4218-9C5E-32EA9D78A7DB}"/>
              </a:ext>
            </a:extLst>
          </p:cNvPr>
          <p:cNvGrpSpPr>
            <a:grpSpLocks/>
          </p:cNvGrpSpPr>
          <p:nvPr/>
        </p:nvGrpSpPr>
        <p:grpSpPr bwMode="auto">
          <a:xfrm>
            <a:off x="7875588" y="3351214"/>
            <a:ext cx="1143000" cy="1247775"/>
            <a:chOff x="1279898" y="3095429"/>
            <a:chExt cx="1143000" cy="1247969"/>
          </a:xfrm>
        </p:grpSpPr>
        <p:sp>
          <p:nvSpPr>
            <p:cNvPr id="32" name="Arc 31">
              <a:extLst>
                <a:ext uri="{FF2B5EF4-FFF2-40B4-BE49-F238E27FC236}">
                  <a16:creationId xmlns:a16="http://schemas.microsoft.com/office/drawing/2014/main" id="{16BBCA59-1DC9-4BBA-8A0C-235710F0133F}"/>
                </a:ext>
              </a:extLst>
            </p:cNvPr>
            <p:cNvSpPr/>
            <p:nvPr/>
          </p:nvSpPr>
          <p:spPr bwMode="auto">
            <a:xfrm flipH="1" flipV="1">
              <a:off x="1279898" y="3200220"/>
              <a:ext cx="1143000" cy="1143178"/>
            </a:xfrm>
            <a:prstGeom prst="arc">
              <a:avLst/>
            </a:prstGeom>
            <a:noFill/>
            <a:ln w="254000" cap="flat" cmpd="sng" algn="ctr">
              <a:solidFill>
                <a:srgbClr val="00B8FF"/>
              </a:solidFill>
              <a:prstDash val="solid"/>
              <a:round/>
              <a:headEnd type="none" w="med" len="med"/>
              <a:tailEnd type="none" w="med" len="med"/>
            </a:ln>
            <a:effectLst/>
          </p:spPr>
          <p:txBody>
            <a:bodyPr/>
            <a:lstStyle/>
            <a:p>
              <a:pPr eaLnBrk="0" hangingPunct="0">
                <a:buClr>
                  <a:srgbClr val="000000"/>
                </a:buClr>
                <a:buSzPct val="100000"/>
                <a:buFont typeface="Times New Roman" charset="0"/>
                <a:buNone/>
                <a:defRPr/>
              </a:pPr>
              <a:endParaRPr lang="en-US">
                <a:latin typeface="Arial" charset="0"/>
                <a:ea typeface="ＭＳ Ｐゴシック" charset="0"/>
                <a:cs typeface="ＭＳ Ｐゴシック" charset="0"/>
              </a:endParaRPr>
            </a:p>
          </p:txBody>
        </p:sp>
        <p:cxnSp>
          <p:nvCxnSpPr>
            <p:cNvPr id="33" name="Straight Connector 32">
              <a:extLst>
                <a:ext uri="{FF2B5EF4-FFF2-40B4-BE49-F238E27FC236}">
                  <a16:creationId xmlns:a16="http://schemas.microsoft.com/office/drawing/2014/main" id="{37CD87AD-0315-44C2-8D19-5C32767BB85B}"/>
                </a:ext>
              </a:extLst>
            </p:cNvPr>
            <p:cNvCxnSpPr/>
            <p:nvPr/>
          </p:nvCxnSpPr>
          <p:spPr bwMode="auto">
            <a:xfrm>
              <a:off x="1829173" y="4343398"/>
              <a:ext cx="571500" cy="0"/>
            </a:xfrm>
            <a:prstGeom prst="line">
              <a:avLst/>
            </a:prstGeom>
            <a:solidFill>
              <a:srgbClr val="00B8FF"/>
            </a:solidFill>
            <a:ln w="254000" cap="flat" cmpd="sng" algn="ctr">
              <a:solidFill>
                <a:srgbClr val="00B8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a:extLst>
                <a:ext uri="{FF2B5EF4-FFF2-40B4-BE49-F238E27FC236}">
                  <a16:creationId xmlns:a16="http://schemas.microsoft.com/office/drawing/2014/main" id="{48AA55C6-0BF1-4CBD-93A4-73F90D3D0B52}"/>
                </a:ext>
              </a:extLst>
            </p:cNvPr>
            <p:cNvCxnSpPr/>
            <p:nvPr/>
          </p:nvCxnSpPr>
          <p:spPr bwMode="auto">
            <a:xfrm flipV="1">
              <a:off x="1281485" y="3095429"/>
              <a:ext cx="14288" cy="716073"/>
            </a:xfrm>
            <a:prstGeom prst="line">
              <a:avLst/>
            </a:prstGeom>
            <a:solidFill>
              <a:srgbClr val="00B8FF"/>
            </a:solidFill>
            <a:ln w="254000" cap="flat" cmpd="sng" algn="ctr">
              <a:solidFill>
                <a:srgbClr val="00B8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25606" name="TextBox 44">
            <a:extLst>
              <a:ext uri="{FF2B5EF4-FFF2-40B4-BE49-F238E27FC236}">
                <a16:creationId xmlns:a16="http://schemas.microsoft.com/office/drawing/2014/main" id="{DA8C6DE2-97DD-4551-8CB9-50E660883F0C}"/>
              </a:ext>
            </a:extLst>
          </p:cNvPr>
          <p:cNvSpPr txBox="1">
            <a:spLocks noChangeArrowheads="1"/>
          </p:cNvSpPr>
          <p:nvPr/>
        </p:nvSpPr>
        <p:spPr bwMode="auto">
          <a:xfrm>
            <a:off x="6480176" y="5300663"/>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000"/>
              <a:t>Small Pipe == Higher Resistance</a:t>
            </a:r>
          </a:p>
        </p:txBody>
      </p:sp>
      <p:pic>
        <p:nvPicPr>
          <p:cNvPr id="25607" name="Picture 2" descr="https://encrypted-tbn0.gstatic.com/images?q=tbn:ANd9GcRVaJjVrnmTBrqpA3UIvQKOeN_CQU_9fM8G0KtxOjHwBoDh5pBDYsgnM9uZ">
            <a:extLst>
              <a:ext uri="{FF2B5EF4-FFF2-40B4-BE49-F238E27FC236}">
                <a16:creationId xmlns:a16="http://schemas.microsoft.com/office/drawing/2014/main" id="{07BF287F-12D6-4012-9DD1-9AF4B8D328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90014" y="4449763"/>
            <a:ext cx="33972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2" descr="https://encrypted-tbn0.gstatic.com/images?q=tbn:ANd9GcRVaJjVrnmTBrqpA3UIvQKOeN_CQU_9fM8G0KtxOjHwBoDh5pBDYsgnM9uZ">
            <a:extLst>
              <a:ext uri="{FF2B5EF4-FFF2-40B4-BE49-F238E27FC236}">
                <a16:creationId xmlns:a16="http://schemas.microsoft.com/office/drawing/2014/main" id="{2F2CA7C8-18BB-44E4-8622-80E1FD06F77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50364" y="4778376"/>
            <a:ext cx="33972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2" descr="https://encrypted-tbn0.gstatic.com/images?q=tbn:ANd9GcRVaJjVrnmTBrqpA3UIvQKOeN_CQU_9fM8G0KtxOjHwBoDh5pBDYsgnM9uZ">
            <a:extLst>
              <a:ext uri="{FF2B5EF4-FFF2-40B4-BE49-F238E27FC236}">
                <a16:creationId xmlns:a16="http://schemas.microsoft.com/office/drawing/2014/main" id="{9B879962-413D-478D-92A8-25A803625A0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36050" y="4910138"/>
            <a:ext cx="338138"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2" descr="https://encrypted-tbn0.gstatic.com/images?q=tbn:ANd9GcRVaJjVrnmTBrqpA3UIvQKOeN_CQU_9fM8G0KtxOjHwBoDh5pBDYsgnM9uZ">
            <a:extLst>
              <a:ext uri="{FF2B5EF4-FFF2-40B4-BE49-F238E27FC236}">
                <a16:creationId xmlns:a16="http://schemas.microsoft.com/office/drawing/2014/main" id="{DDA90223-CF29-4AF5-ABC4-922E71D4D3B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94789" y="4616451"/>
            <a:ext cx="33972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56">
            <a:extLst>
              <a:ext uri="{FF2B5EF4-FFF2-40B4-BE49-F238E27FC236}">
                <a16:creationId xmlns:a16="http://schemas.microsoft.com/office/drawing/2014/main" id="{210EE238-9F05-4ACF-ADBB-1E847AC379F5}"/>
              </a:ext>
            </a:extLst>
          </p:cNvPr>
          <p:cNvSpPr/>
          <p:nvPr/>
        </p:nvSpPr>
        <p:spPr bwMode="auto">
          <a:xfrm>
            <a:off x="7254876" y="2595563"/>
            <a:ext cx="1362075" cy="793750"/>
          </a:xfrm>
          <a:prstGeom prst="rect">
            <a:avLst/>
          </a:prstGeom>
          <a:solidFill>
            <a:srgbClr val="00B8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buClr>
                <a:srgbClr val="000000"/>
              </a:buClr>
              <a:buSzPct val="100000"/>
              <a:buFont typeface="Times New Roman" charset="0"/>
              <a:buNone/>
              <a:defRPr/>
            </a:pPr>
            <a:endParaRPr lang="en-US" b="1" dirty="0">
              <a:latin typeface="Arial" charset="0"/>
              <a:ea typeface="ＭＳ Ｐゴシック" charset="0"/>
              <a:cs typeface="ＭＳ Ｐゴシック" charset="0"/>
            </a:endParaRPr>
          </a:p>
        </p:txBody>
      </p:sp>
      <p:cxnSp>
        <p:nvCxnSpPr>
          <p:cNvPr id="58" name="Straight Arrow Connector 57">
            <a:extLst>
              <a:ext uri="{FF2B5EF4-FFF2-40B4-BE49-F238E27FC236}">
                <a16:creationId xmlns:a16="http://schemas.microsoft.com/office/drawing/2014/main" id="{423218AB-0ED0-4BA0-B0BD-563C290FF3E7}"/>
              </a:ext>
            </a:extLst>
          </p:cNvPr>
          <p:cNvCxnSpPr/>
          <p:nvPr/>
        </p:nvCxnSpPr>
        <p:spPr bwMode="auto">
          <a:xfrm>
            <a:off x="6850063" y="2595563"/>
            <a:ext cx="0" cy="2335212"/>
          </a:xfrm>
          <a:prstGeom prst="straightConnector1">
            <a:avLst/>
          </a:prstGeom>
          <a:solidFill>
            <a:srgbClr val="00B8FF"/>
          </a:solidFill>
          <a:ln w="127000" cap="flat" cmpd="sng" algn="ctr">
            <a:solidFill>
              <a:schemeClr val="tx1"/>
            </a:solidFill>
            <a:prstDash val="solid"/>
            <a:round/>
            <a:headEnd type="arrow" w="sm" len="sm"/>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5613" name="Group 75">
            <a:extLst>
              <a:ext uri="{FF2B5EF4-FFF2-40B4-BE49-F238E27FC236}">
                <a16:creationId xmlns:a16="http://schemas.microsoft.com/office/drawing/2014/main" id="{73976572-00D9-470E-8DE7-A93D13C79257}"/>
              </a:ext>
            </a:extLst>
          </p:cNvPr>
          <p:cNvGrpSpPr>
            <a:grpSpLocks/>
          </p:cNvGrpSpPr>
          <p:nvPr/>
        </p:nvGrpSpPr>
        <p:grpSpPr bwMode="auto">
          <a:xfrm>
            <a:off x="2263776" y="1313685"/>
            <a:ext cx="2930525" cy="4071115"/>
            <a:chOff x="739140" y="1314133"/>
            <a:chExt cx="2931166" cy="4071069"/>
          </a:xfrm>
        </p:grpSpPr>
        <p:grpSp>
          <p:nvGrpSpPr>
            <p:cNvPr id="25627" name="Group 27">
              <a:extLst>
                <a:ext uri="{FF2B5EF4-FFF2-40B4-BE49-F238E27FC236}">
                  <a16:creationId xmlns:a16="http://schemas.microsoft.com/office/drawing/2014/main" id="{A39477C6-AA6B-4BE2-BF05-8B6B7D3F920A}"/>
                </a:ext>
              </a:extLst>
            </p:cNvPr>
            <p:cNvGrpSpPr>
              <a:grpSpLocks/>
            </p:cNvGrpSpPr>
            <p:nvPr/>
          </p:nvGrpSpPr>
          <p:grpSpPr bwMode="auto">
            <a:xfrm>
              <a:off x="1813298" y="3350944"/>
              <a:ext cx="1143000" cy="1247969"/>
              <a:chOff x="1279898" y="3095429"/>
              <a:chExt cx="1143000" cy="1247969"/>
            </a:xfrm>
          </p:grpSpPr>
          <p:sp>
            <p:nvSpPr>
              <p:cNvPr id="13" name="Arc 12">
                <a:extLst>
                  <a:ext uri="{FF2B5EF4-FFF2-40B4-BE49-F238E27FC236}">
                    <a16:creationId xmlns:a16="http://schemas.microsoft.com/office/drawing/2014/main" id="{927875F4-9FA5-4A9D-AD2D-81FBB35FBE94}"/>
                  </a:ext>
                </a:extLst>
              </p:cNvPr>
              <p:cNvSpPr/>
              <p:nvPr/>
            </p:nvSpPr>
            <p:spPr bwMode="auto">
              <a:xfrm flipH="1" flipV="1">
                <a:off x="1279125" y="3200897"/>
                <a:ext cx="1143250" cy="1142987"/>
              </a:xfrm>
              <a:prstGeom prst="arc">
                <a:avLst/>
              </a:prstGeom>
              <a:noFill/>
              <a:ln w="508000" cap="flat" cmpd="sng" algn="ctr">
                <a:solidFill>
                  <a:srgbClr val="00B8FF"/>
                </a:solidFill>
                <a:prstDash val="solid"/>
                <a:round/>
                <a:headEnd type="none" w="med" len="med"/>
                <a:tailEnd type="none" w="med" len="med"/>
              </a:ln>
              <a:effectLst/>
            </p:spPr>
            <p:txBody>
              <a:bodyPr/>
              <a:lstStyle/>
              <a:p>
                <a:pPr eaLnBrk="0" hangingPunct="0">
                  <a:buClr>
                    <a:srgbClr val="000000"/>
                  </a:buClr>
                  <a:buSzPct val="100000"/>
                  <a:buFont typeface="Times New Roman" charset="0"/>
                  <a:buNone/>
                  <a:defRPr/>
                </a:pPr>
                <a:endParaRPr lang="en-US">
                  <a:latin typeface="Arial" charset="0"/>
                  <a:ea typeface="ＭＳ Ｐゴシック" charset="0"/>
                  <a:cs typeface="ＭＳ Ｐゴシック" charset="0"/>
                </a:endParaRPr>
              </a:p>
            </p:txBody>
          </p:sp>
          <p:cxnSp>
            <p:nvCxnSpPr>
              <p:cNvPr id="17" name="Straight Connector 16">
                <a:extLst>
                  <a:ext uri="{FF2B5EF4-FFF2-40B4-BE49-F238E27FC236}">
                    <a16:creationId xmlns:a16="http://schemas.microsoft.com/office/drawing/2014/main" id="{C19387D7-D04E-4E57-9E19-55F69A2E1A9D}"/>
                  </a:ext>
                </a:extLst>
              </p:cNvPr>
              <p:cNvCxnSpPr/>
              <p:nvPr/>
            </p:nvCxnSpPr>
            <p:spPr bwMode="auto">
              <a:xfrm>
                <a:off x="1828520" y="4343884"/>
                <a:ext cx="571625" cy="0"/>
              </a:xfrm>
              <a:prstGeom prst="line">
                <a:avLst/>
              </a:prstGeom>
              <a:solidFill>
                <a:srgbClr val="00B8FF"/>
              </a:solidFill>
              <a:ln w="508000" cap="flat" cmpd="sng" algn="ctr">
                <a:solidFill>
                  <a:srgbClr val="00B8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a:extLst>
                  <a:ext uri="{FF2B5EF4-FFF2-40B4-BE49-F238E27FC236}">
                    <a16:creationId xmlns:a16="http://schemas.microsoft.com/office/drawing/2014/main" id="{9A1534CC-A859-4A94-8BBF-9636EB7D3527}"/>
                  </a:ext>
                </a:extLst>
              </p:cNvPr>
              <p:cNvCxnSpPr/>
              <p:nvPr/>
            </p:nvCxnSpPr>
            <p:spPr bwMode="auto">
              <a:xfrm flipV="1">
                <a:off x="1280713" y="3096123"/>
                <a:ext cx="14290" cy="715954"/>
              </a:xfrm>
              <a:prstGeom prst="line">
                <a:avLst/>
              </a:prstGeom>
              <a:solidFill>
                <a:srgbClr val="00B8FF"/>
              </a:solidFill>
              <a:ln w="508000" cap="flat" cmpd="sng" algn="ctr">
                <a:solidFill>
                  <a:srgbClr val="00B8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cxnSp>
          <p:nvCxnSpPr>
            <p:cNvPr id="43" name="Straight Arrow Connector 42">
              <a:extLst>
                <a:ext uri="{FF2B5EF4-FFF2-40B4-BE49-F238E27FC236}">
                  <a16:creationId xmlns:a16="http://schemas.microsoft.com/office/drawing/2014/main" id="{AF1E694C-3ABB-4E27-A1DC-A7EE242F79CD}"/>
                </a:ext>
              </a:extLst>
            </p:cNvPr>
            <p:cNvCxnSpPr/>
            <p:nvPr/>
          </p:nvCxnSpPr>
          <p:spPr bwMode="auto">
            <a:xfrm>
              <a:off x="739140" y="2595997"/>
              <a:ext cx="0" cy="2335185"/>
            </a:xfrm>
            <a:prstGeom prst="straightConnector1">
              <a:avLst/>
            </a:prstGeom>
            <a:solidFill>
              <a:srgbClr val="00B8FF"/>
            </a:solidFill>
            <a:ln w="127000" cap="flat" cmpd="sng" algn="ctr">
              <a:solidFill>
                <a:schemeClr val="tx1"/>
              </a:solidFill>
              <a:prstDash val="solid"/>
              <a:round/>
              <a:headEnd type="arrow" w="sm" len="sm"/>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5629" name="Picture 2" descr="https://encrypted-tbn0.gstatic.com/images?q=tbn:ANd9GcRVaJjVrnmTBrqpA3UIvQKOeN_CQU_9fM8G0KtxOjHwBoDh5pBDYsgnM9uZ">
              <a:extLst>
                <a:ext uri="{FF2B5EF4-FFF2-40B4-BE49-F238E27FC236}">
                  <a16:creationId xmlns:a16="http://schemas.microsoft.com/office/drawing/2014/main" id="{08F58839-6EB8-46D7-B58E-4FFE5341D75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6298" y="4358595"/>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0" name="Picture 2" descr="https://encrypted-tbn0.gstatic.com/images?q=tbn:ANd9GcRVaJjVrnmTBrqpA3UIvQKOeN_CQU_9fM8G0KtxOjHwBoDh5pBDYsgnM9uZ">
              <a:extLst>
                <a:ext uri="{FF2B5EF4-FFF2-40B4-BE49-F238E27FC236}">
                  <a16:creationId xmlns:a16="http://schemas.microsoft.com/office/drawing/2014/main" id="{A676BE11-E56D-412B-93C8-B97A8CDEFE1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4280" y="4930860"/>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1" name="Picture 2" descr="https://encrypted-tbn0.gstatic.com/images?q=tbn:ANd9GcRVaJjVrnmTBrqpA3UIvQKOeN_CQU_9fM8G0KtxOjHwBoDh5pBDYsgnM9uZ">
              <a:extLst>
                <a:ext uri="{FF2B5EF4-FFF2-40B4-BE49-F238E27FC236}">
                  <a16:creationId xmlns:a16="http://schemas.microsoft.com/office/drawing/2014/main" id="{8F9ABD33-6237-465A-A1CB-A8D0275FEAC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6298" y="4659398"/>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2" name="Picture 2" descr="https://encrypted-tbn0.gstatic.com/images?q=tbn:ANd9GcRVaJjVrnmTBrqpA3UIvQKOeN_CQU_9fM8G0KtxOjHwBoDh5pBDYsgnM9uZ">
              <a:extLst>
                <a:ext uri="{FF2B5EF4-FFF2-40B4-BE49-F238E27FC236}">
                  <a16:creationId xmlns:a16="http://schemas.microsoft.com/office/drawing/2014/main" id="{9A84E53F-A77E-4483-8724-0BF6FA3030A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31316" y="4978009"/>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3" name="Picture 2" descr="https://encrypted-tbn0.gstatic.com/images?q=tbn:ANd9GcRVaJjVrnmTBrqpA3UIvQKOeN_CQU_9fM8G0KtxOjHwBoDh5pBDYsgnM9uZ">
              <a:extLst>
                <a:ext uri="{FF2B5EF4-FFF2-40B4-BE49-F238E27FC236}">
                  <a16:creationId xmlns:a16="http://schemas.microsoft.com/office/drawing/2014/main" id="{5212D8A9-17EE-4ABF-A7B0-89FD20B9BD5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1530" y="5113740"/>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4" name="Picture 2" descr="https://encrypted-tbn0.gstatic.com/images?q=tbn:ANd9GcRVaJjVrnmTBrqpA3UIvQKOeN_CQU_9fM8G0KtxOjHwBoDh5pBDYsgnM9uZ">
              <a:extLst>
                <a:ext uri="{FF2B5EF4-FFF2-40B4-BE49-F238E27FC236}">
                  <a16:creationId xmlns:a16="http://schemas.microsoft.com/office/drawing/2014/main" id="{8DFB5967-F573-4D4B-A15F-4B8507FCFF6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7016" y="4778357"/>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5" name="Picture 2" descr="https://encrypted-tbn0.gstatic.com/images?q=tbn:ANd9GcRVaJjVrnmTBrqpA3UIvQKOeN_CQU_9fM8G0KtxOjHwBoDh5pBDYsgnM9uZ">
              <a:extLst>
                <a:ext uri="{FF2B5EF4-FFF2-40B4-BE49-F238E27FC236}">
                  <a16:creationId xmlns:a16="http://schemas.microsoft.com/office/drawing/2014/main" id="{9B3546CE-075B-408B-94DB-7B866B1C280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5793" y="4711206"/>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6" name="Picture 2" descr="https://encrypted-tbn0.gstatic.com/images?q=tbn:ANd9GcRVaJjVrnmTBrqpA3UIvQKOeN_CQU_9fM8G0KtxOjHwBoDh5pBDYsgnM9uZ">
              <a:extLst>
                <a:ext uri="{FF2B5EF4-FFF2-40B4-BE49-F238E27FC236}">
                  <a16:creationId xmlns:a16="http://schemas.microsoft.com/office/drawing/2014/main" id="{65ACF602-3D4F-4A89-8CC6-76EEB4B41CA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60300" y="4982668"/>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7" name="Picture 2" descr="https://encrypted-tbn0.gstatic.com/images?q=tbn:ANd9GcRVaJjVrnmTBrqpA3UIvQKOeN_CQU_9fM8G0KtxOjHwBoDh5pBDYsgnM9uZ">
              <a:extLst>
                <a:ext uri="{FF2B5EF4-FFF2-40B4-BE49-F238E27FC236}">
                  <a16:creationId xmlns:a16="http://schemas.microsoft.com/office/drawing/2014/main" id="{3EC82C43-A987-4463-B196-E6D4D07B9C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1530" y="4514412"/>
              <a:ext cx="33899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38" name="Group 18">
              <a:extLst>
                <a:ext uri="{FF2B5EF4-FFF2-40B4-BE49-F238E27FC236}">
                  <a16:creationId xmlns:a16="http://schemas.microsoft.com/office/drawing/2014/main" id="{0652A709-F546-4B7D-8723-8BA99819107D}"/>
                </a:ext>
              </a:extLst>
            </p:cNvPr>
            <p:cNvGrpSpPr>
              <a:grpSpLocks/>
            </p:cNvGrpSpPr>
            <p:nvPr/>
          </p:nvGrpSpPr>
          <p:grpSpPr bwMode="auto">
            <a:xfrm>
              <a:off x="1125781" y="1314133"/>
              <a:ext cx="1522169" cy="2080367"/>
              <a:chOff x="1125781" y="1023853"/>
              <a:chExt cx="1522169" cy="2080367"/>
            </a:xfrm>
          </p:grpSpPr>
          <p:sp>
            <p:nvSpPr>
              <p:cNvPr id="25639" name="Rectangle 9">
                <a:extLst>
                  <a:ext uri="{FF2B5EF4-FFF2-40B4-BE49-F238E27FC236}">
                    <a16:creationId xmlns:a16="http://schemas.microsoft.com/office/drawing/2014/main" id="{8D32E930-35A5-4D05-8EC0-5CA6A7417489}"/>
                  </a:ext>
                </a:extLst>
              </p:cNvPr>
              <p:cNvSpPr>
                <a:spLocks noChangeArrowheads="1"/>
              </p:cNvSpPr>
              <p:nvPr/>
            </p:nvSpPr>
            <p:spPr bwMode="auto">
              <a:xfrm>
                <a:off x="1143000" y="1507508"/>
                <a:ext cx="1371600" cy="158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pPr algn="ctr" eaLnBrk="0" hangingPunct="0">
                  <a:buClr>
                    <a:srgbClr val="000000"/>
                  </a:buClr>
                  <a:buSzPct val="100000"/>
                  <a:buFont typeface="Times New Roman" panose="02020603050405020304" pitchFamily="18" charset="0"/>
                  <a:buNone/>
                </a:pPr>
                <a:r>
                  <a:rPr lang="en-US" altLang="en-US" b="1"/>
                  <a:t>Water</a:t>
                </a:r>
              </a:p>
              <a:p>
                <a:pPr algn="ctr" eaLnBrk="0" hangingPunct="0">
                  <a:buClr>
                    <a:srgbClr val="000000"/>
                  </a:buClr>
                  <a:buSzPct val="100000"/>
                  <a:buFont typeface="Times New Roman" panose="02020603050405020304" pitchFamily="18" charset="0"/>
                  <a:buNone/>
                </a:pPr>
                <a:r>
                  <a:rPr lang="en-US" altLang="en-US" b="1"/>
                  <a:t>Tower</a:t>
                </a:r>
              </a:p>
            </p:txBody>
          </p:sp>
          <p:sp>
            <p:nvSpPr>
              <p:cNvPr id="36" name="Rectangle 35">
                <a:extLst>
                  <a:ext uri="{FF2B5EF4-FFF2-40B4-BE49-F238E27FC236}">
                    <a16:creationId xmlns:a16="http://schemas.microsoft.com/office/drawing/2014/main" id="{1C52E385-3ADC-4989-8801-9A2CA430B242}"/>
                  </a:ext>
                </a:extLst>
              </p:cNvPr>
              <p:cNvSpPr/>
              <p:nvPr/>
            </p:nvSpPr>
            <p:spPr bwMode="auto">
              <a:xfrm>
                <a:off x="1148805" y="2305717"/>
                <a:ext cx="1360786" cy="793741"/>
              </a:xfrm>
              <a:prstGeom prst="rect">
                <a:avLst/>
              </a:prstGeom>
              <a:solidFill>
                <a:srgbClr val="00B8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buClr>
                    <a:srgbClr val="000000"/>
                  </a:buClr>
                  <a:buSzPct val="100000"/>
                  <a:buFont typeface="Times New Roman" charset="0"/>
                  <a:buNone/>
                  <a:defRPr/>
                </a:pPr>
                <a:endParaRPr lang="en-US" b="1" dirty="0">
                  <a:latin typeface="Arial" charset="0"/>
                  <a:ea typeface="ＭＳ Ｐゴシック" charset="0"/>
                  <a:cs typeface="ＭＳ Ｐゴシック" charset="0"/>
                </a:endParaRPr>
              </a:p>
            </p:txBody>
          </p:sp>
          <p:sp>
            <p:nvSpPr>
              <p:cNvPr id="25641" name="Oval 5">
                <a:extLst>
                  <a:ext uri="{FF2B5EF4-FFF2-40B4-BE49-F238E27FC236}">
                    <a16:creationId xmlns:a16="http://schemas.microsoft.com/office/drawing/2014/main" id="{6DD1F692-B21A-4071-83F0-8FDF2C70AC45}"/>
                  </a:ext>
                </a:extLst>
              </p:cNvPr>
              <p:cNvSpPr>
                <a:spLocks noChangeArrowheads="1"/>
              </p:cNvSpPr>
              <p:nvPr/>
            </p:nvSpPr>
            <p:spPr bwMode="auto">
              <a:xfrm>
                <a:off x="1147764" y="1023853"/>
                <a:ext cx="1500186" cy="51934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eaLnBrk="0" hangingPunct="0">
                  <a:buClr>
                    <a:srgbClr val="000000"/>
                  </a:buClr>
                  <a:buSzPct val="100000"/>
                  <a:buFont typeface="Times New Roman" panose="02020603050405020304" pitchFamily="18" charset="0"/>
                  <a:buNone/>
                </a:pPr>
                <a:endParaRPr lang="en-US" altLang="en-US"/>
              </a:p>
            </p:txBody>
          </p:sp>
          <p:sp>
            <p:nvSpPr>
              <p:cNvPr id="25642" name="Oval 6">
                <a:extLst>
                  <a:ext uri="{FF2B5EF4-FFF2-40B4-BE49-F238E27FC236}">
                    <a16:creationId xmlns:a16="http://schemas.microsoft.com/office/drawing/2014/main" id="{F80C8554-A0DF-40E4-9328-64C8DC66B870}"/>
                  </a:ext>
                </a:extLst>
              </p:cNvPr>
              <p:cNvSpPr>
                <a:spLocks noChangeArrowheads="1"/>
              </p:cNvSpPr>
              <p:nvPr/>
            </p:nvSpPr>
            <p:spPr bwMode="auto">
              <a:xfrm>
                <a:off x="1125781" y="1034476"/>
                <a:ext cx="1384439" cy="51934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buClr>
                    <a:srgbClr val="000000"/>
                  </a:buClr>
                  <a:buSzPct val="100000"/>
                  <a:buFont typeface="Times New Roman" panose="02020603050405020304" pitchFamily="18" charset="0"/>
                  <a:buNone/>
                </a:pPr>
                <a:endParaRPr lang="en-US" altLang="en-US"/>
              </a:p>
            </p:txBody>
          </p:sp>
          <p:cxnSp>
            <p:nvCxnSpPr>
              <p:cNvPr id="9" name="Straight Connector 8">
                <a:extLst>
                  <a:ext uri="{FF2B5EF4-FFF2-40B4-BE49-F238E27FC236}">
                    <a16:creationId xmlns:a16="http://schemas.microsoft.com/office/drawing/2014/main" id="{73B78EE9-FA7D-412C-8BD9-891CEE7B4E3D}"/>
                  </a:ext>
                </a:extLst>
              </p:cNvPr>
              <p:cNvCxnSpPr>
                <a:stCxn id="25642" idx="2"/>
              </p:cNvCxnSpPr>
              <p:nvPr/>
            </p:nvCxnSpPr>
            <p:spPr bwMode="auto">
              <a:xfrm>
                <a:off x="1125781" y="1294149"/>
                <a:ext cx="794" cy="1810071"/>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24A63561-D0BB-44D5-A3F5-D63B4311706A}"/>
                  </a:ext>
                </a:extLst>
              </p:cNvPr>
              <p:cNvCxnSpPr/>
              <p:nvPr/>
            </p:nvCxnSpPr>
            <p:spPr bwMode="auto">
              <a:xfrm>
                <a:off x="2520705" y="1283378"/>
                <a:ext cx="0" cy="182084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a:extLst>
                  <a:ext uri="{FF2B5EF4-FFF2-40B4-BE49-F238E27FC236}">
                    <a16:creationId xmlns:a16="http://schemas.microsoft.com/office/drawing/2014/main" id="{96B7920F-F264-4923-8CE2-811933158F2B}"/>
                  </a:ext>
                </a:extLst>
              </p:cNvPr>
              <p:cNvCxnSpPr/>
              <p:nvPr/>
            </p:nvCxnSpPr>
            <p:spPr bwMode="auto">
              <a:xfrm>
                <a:off x="1126575" y="3094695"/>
                <a:ext cx="450949" cy="0"/>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a:extLst>
                  <a:ext uri="{FF2B5EF4-FFF2-40B4-BE49-F238E27FC236}">
                    <a16:creationId xmlns:a16="http://schemas.microsoft.com/office/drawing/2014/main" id="{9DFCD844-C195-46FD-A22D-FE929C188694}"/>
                  </a:ext>
                </a:extLst>
              </p:cNvPr>
              <p:cNvCxnSpPr/>
              <p:nvPr/>
            </p:nvCxnSpPr>
            <p:spPr bwMode="auto">
              <a:xfrm>
                <a:off x="2063405" y="3094695"/>
                <a:ext cx="450949" cy="0"/>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25614" name="Group 64">
            <a:extLst>
              <a:ext uri="{FF2B5EF4-FFF2-40B4-BE49-F238E27FC236}">
                <a16:creationId xmlns:a16="http://schemas.microsoft.com/office/drawing/2014/main" id="{AA5BD377-2F82-41A5-A77E-0AC897FC916D}"/>
              </a:ext>
            </a:extLst>
          </p:cNvPr>
          <p:cNvGrpSpPr>
            <a:grpSpLocks/>
          </p:cNvGrpSpPr>
          <p:nvPr/>
        </p:nvGrpSpPr>
        <p:grpSpPr bwMode="auto">
          <a:xfrm>
            <a:off x="7205663" y="1313672"/>
            <a:ext cx="1522412" cy="2080403"/>
            <a:chOff x="1125781" y="1023838"/>
            <a:chExt cx="1522169" cy="2080495"/>
          </a:xfrm>
        </p:grpSpPr>
        <p:sp>
          <p:nvSpPr>
            <p:cNvPr id="25619" name="Rectangle 65">
              <a:extLst>
                <a:ext uri="{FF2B5EF4-FFF2-40B4-BE49-F238E27FC236}">
                  <a16:creationId xmlns:a16="http://schemas.microsoft.com/office/drawing/2014/main" id="{0B8A8A63-724C-4035-9CF9-8061720D93A0}"/>
                </a:ext>
              </a:extLst>
            </p:cNvPr>
            <p:cNvSpPr>
              <a:spLocks noChangeArrowheads="1"/>
            </p:cNvSpPr>
            <p:nvPr/>
          </p:nvSpPr>
          <p:spPr bwMode="auto">
            <a:xfrm>
              <a:off x="1143000" y="1507508"/>
              <a:ext cx="1371600" cy="158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pPr algn="ctr" eaLnBrk="0" hangingPunct="0">
                <a:buClr>
                  <a:srgbClr val="000000"/>
                </a:buClr>
                <a:buSzPct val="100000"/>
                <a:buFont typeface="Times New Roman" panose="02020603050405020304" pitchFamily="18" charset="0"/>
                <a:buNone/>
              </a:pPr>
              <a:r>
                <a:rPr lang="en-US" altLang="en-US" b="1"/>
                <a:t>Water</a:t>
              </a:r>
            </a:p>
            <a:p>
              <a:pPr algn="ctr" eaLnBrk="0" hangingPunct="0">
                <a:buClr>
                  <a:srgbClr val="000000"/>
                </a:buClr>
                <a:buSzPct val="100000"/>
                <a:buFont typeface="Times New Roman" panose="02020603050405020304" pitchFamily="18" charset="0"/>
                <a:buNone/>
              </a:pPr>
              <a:r>
                <a:rPr lang="en-US" altLang="en-US" b="1"/>
                <a:t>Tower</a:t>
              </a:r>
            </a:p>
          </p:txBody>
        </p:sp>
        <p:sp>
          <p:nvSpPr>
            <p:cNvPr id="67" name="Rectangle 66">
              <a:extLst>
                <a:ext uri="{FF2B5EF4-FFF2-40B4-BE49-F238E27FC236}">
                  <a16:creationId xmlns:a16="http://schemas.microsoft.com/office/drawing/2014/main" id="{FD21002E-407F-4A93-8AB3-D29A0F3C5343}"/>
                </a:ext>
              </a:extLst>
            </p:cNvPr>
            <p:cNvSpPr/>
            <p:nvPr/>
          </p:nvSpPr>
          <p:spPr bwMode="auto">
            <a:xfrm>
              <a:off x="1148002" y="2305786"/>
              <a:ext cx="1361858" cy="793785"/>
            </a:xfrm>
            <a:prstGeom prst="rect">
              <a:avLst/>
            </a:prstGeom>
            <a:solidFill>
              <a:srgbClr val="00B8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buClr>
                  <a:srgbClr val="000000"/>
                </a:buClr>
                <a:buSzPct val="100000"/>
                <a:buFont typeface="Times New Roman" charset="0"/>
                <a:buNone/>
                <a:defRPr/>
              </a:pPr>
              <a:endParaRPr lang="en-US" b="1" dirty="0">
                <a:latin typeface="Arial" charset="0"/>
                <a:ea typeface="ＭＳ Ｐゴシック" charset="0"/>
                <a:cs typeface="ＭＳ Ｐゴシック" charset="0"/>
              </a:endParaRPr>
            </a:p>
          </p:txBody>
        </p:sp>
        <p:sp>
          <p:nvSpPr>
            <p:cNvPr id="25621" name="Oval 67">
              <a:extLst>
                <a:ext uri="{FF2B5EF4-FFF2-40B4-BE49-F238E27FC236}">
                  <a16:creationId xmlns:a16="http://schemas.microsoft.com/office/drawing/2014/main" id="{00260FE5-6C73-4FBE-8EFF-DB09562F579F}"/>
                </a:ext>
              </a:extLst>
            </p:cNvPr>
            <p:cNvSpPr>
              <a:spLocks noChangeArrowheads="1"/>
            </p:cNvSpPr>
            <p:nvPr/>
          </p:nvSpPr>
          <p:spPr bwMode="auto">
            <a:xfrm>
              <a:off x="1147764" y="1023838"/>
              <a:ext cx="1500186" cy="51937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eaLnBrk="0" hangingPunct="0">
                <a:buClr>
                  <a:srgbClr val="000000"/>
                </a:buClr>
                <a:buSzPct val="100000"/>
                <a:buFont typeface="Times New Roman" panose="02020603050405020304" pitchFamily="18" charset="0"/>
                <a:buNone/>
              </a:pPr>
              <a:endParaRPr lang="en-US" altLang="en-US"/>
            </a:p>
          </p:txBody>
        </p:sp>
        <p:sp>
          <p:nvSpPr>
            <p:cNvPr id="25622" name="Oval 68">
              <a:extLst>
                <a:ext uri="{FF2B5EF4-FFF2-40B4-BE49-F238E27FC236}">
                  <a16:creationId xmlns:a16="http://schemas.microsoft.com/office/drawing/2014/main" id="{F4DB4D42-8CEF-4F48-B7F9-3F5C6FC46A85}"/>
                </a:ext>
              </a:extLst>
            </p:cNvPr>
            <p:cNvSpPr>
              <a:spLocks noChangeArrowheads="1"/>
            </p:cNvSpPr>
            <p:nvPr/>
          </p:nvSpPr>
          <p:spPr bwMode="auto">
            <a:xfrm>
              <a:off x="1125781" y="1034461"/>
              <a:ext cx="1384439" cy="519374"/>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buClr>
                  <a:srgbClr val="000000"/>
                </a:buClr>
                <a:buSzPct val="100000"/>
                <a:buFont typeface="Times New Roman" panose="02020603050405020304" pitchFamily="18" charset="0"/>
                <a:buNone/>
              </a:pPr>
              <a:endParaRPr lang="en-US" altLang="en-US"/>
            </a:p>
          </p:txBody>
        </p:sp>
        <p:cxnSp>
          <p:nvCxnSpPr>
            <p:cNvPr id="70" name="Straight Connector 69">
              <a:extLst>
                <a:ext uri="{FF2B5EF4-FFF2-40B4-BE49-F238E27FC236}">
                  <a16:creationId xmlns:a16="http://schemas.microsoft.com/office/drawing/2014/main" id="{4A21D44F-3F93-4D6A-9322-8166F88CF867}"/>
                </a:ext>
              </a:extLst>
            </p:cNvPr>
            <p:cNvCxnSpPr>
              <a:stCxn id="25622" idx="2"/>
            </p:cNvCxnSpPr>
            <p:nvPr/>
          </p:nvCxnSpPr>
          <p:spPr bwMode="auto">
            <a:xfrm>
              <a:off x="1125781" y="1294149"/>
              <a:ext cx="0" cy="1810184"/>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70">
              <a:extLst>
                <a:ext uri="{FF2B5EF4-FFF2-40B4-BE49-F238E27FC236}">
                  <a16:creationId xmlns:a16="http://schemas.microsoft.com/office/drawing/2014/main" id="{F4C29EBD-36F9-4BF5-B93E-ECB150BA0C04}"/>
                </a:ext>
              </a:extLst>
            </p:cNvPr>
            <p:cNvCxnSpPr/>
            <p:nvPr/>
          </p:nvCxnSpPr>
          <p:spPr bwMode="auto">
            <a:xfrm>
              <a:off x="2520970" y="1283391"/>
              <a:ext cx="0" cy="1820942"/>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Connector 71">
              <a:extLst>
                <a:ext uri="{FF2B5EF4-FFF2-40B4-BE49-F238E27FC236}">
                  <a16:creationId xmlns:a16="http://schemas.microsoft.com/office/drawing/2014/main" id="{237CB32A-992A-44DC-B7E1-74580E5FDD4B}"/>
                </a:ext>
              </a:extLst>
            </p:cNvPr>
            <p:cNvCxnSpPr/>
            <p:nvPr/>
          </p:nvCxnSpPr>
          <p:spPr bwMode="auto">
            <a:xfrm>
              <a:off x="1125781" y="3094808"/>
              <a:ext cx="550774" cy="0"/>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Straight Connector 72">
              <a:extLst>
                <a:ext uri="{FF2B5EF4-FFF2-40B4-BE49-F238E27FC236}">
                  <a16:creationId xmlns:a16="http://schemas.microsoft.com/office/drawing/2014/main" id="{D600C101-1EAC-4697-893C-8CF2E1CA2F23}"/>
                </a:ext>
              </a:extLst>
            </p:cNvPr>
            <p:cNvCxnSpPr/>
            <p:nvPr/>
          </p:nvCxnSpPr>
          <p:spPr bwMode="auto">
            <a:xfrm>
              <a:off x="1941626" y="3094808"/>
              <a:ext cx="572996" cy="0"/>
            </a:xfrm>
            <a:prstGeom prst="line">
              <a:avLst/>
            </a:prstGeom>
            <a:solidFill>
              <a:srgbClr val="00B8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pic>
        <p:nvPicPr>
          <p:cNvPr id="25615" name="Picture 3">
            <a:extLst>
              <a:ext uri="{FF2B5EF4-FFF2-40B4-BE49-F238E27FC236}">
                <a16:creationId xmlns:a16="http://schemas.microsoft.com/office/drawing/2014/main" id="{2E33565B-848B-4709-AAA1-73B0747AC5D2}"/>
              </a:ext>
            </a:extLst>
          </p:cNvPr>
          <p:cNvPicPr>
            <a:picLocks noChangeAspect="1" noChangeArrowheads="1"/>
          </p:cNvPicPr>
          <p:nvPr/>
        </p:nvPicPr>
        <p:blipFill>
          <a:blip r:embed="rId3">
            <a:clrChange>
              <a:clrFrom>
                <a:srgbClr val="FFFF99"/>
              </a:clrFrom>
              <a:clrTo>
                <a:srgbClr val="FFFF99">
                  <a:alpha val="0"/>
                </a:srgbClr>
              </a:clrTo>
            </a:clrChange>
            <a:extLst>
              <a:ext uri="{28A0092B-C50C-407E-A947-70E740481C1C}">
                <a14:useLocalDpi xmlns:a14="http://schemas.microsoft.com/office/drawing/2010/main" val="0"/>
              </a:ext>
            </a:extLst>
          </a:blip>
          <a:srcRect/>
          <a:stretch>
            <a:fillRect/>
          </a:stretch>
        </p:blipFill>
        <p:spPr bwMode="auto">
          <a:xfrm>
            <a:off x="4839855" y="930275"/>
            <a:ext cx="21494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16" name="Picture 2">
            <a:extLst>
              <a:ext uri="{FF2B5EF4-FFF2-40B4-BE49-F238E27FC236}">
                <a16:creationId xmlns:a16="http://schemas.microsoft.com/office/drawing/2014/main" id="{17263C18-2864-46AA-9052-101AAF1B9CE8}"/>
              </a:ext>
            </a:extLst>
          </p:cNvPr>
          <p:cNvPicPr>
            <a:picLocks noChangeAspect="1" noChangeArrowheads="1"/>
          </p:cNvPicPr>
          <p:nvPr/>
        </p:nvPicPr>
        <p:blipFill>
          <a:blip r:embed="rId4">
            <a:clrChange>
              <a:clrFrom>
                <a:srgbClr val="FFFF99"/>
              </a:clrFrom>
              <a:clrTo>
                <a:srgbClr val="FFFF99">
                  <a:alpha val="0"/>
                </a:srgbClr>
              </a:clrTo>
            </a:clrChange>
            <a:extLst>
              <a:ext uri="{28A0092B-C50C-407E-A947-70E740481C1C}">
                <a14:useLocalDpi xmlns:a14="http://schemas.microsoft.com/office/drawing/2010/main" val="0"/>
              </a:ext>
            </a:extLst>
          </a:blip>
          <a:srcRect/>
          <a:stretch>
            <a:fillRect/>
          </a:stretch>
        </p:blipFill>
        <p:spPr bwMode="auto">
          <a:xfrm>
            <a:off x="4269627" y="3041651"/>
            <a:ext cx="1631950"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17" name="Picture 3">
            <a:extLst>
              <a:ext uri="{FF2B5EF4-FFF2-40B4-BE49-F238E27FC236}">
                <a16:creationId xmlns:a16="http://schemas.microsoft.com/office/drawing/2014/main" id="{07AB16CD-9364-476C-B8A6-EB77107EB108}"/>
              </a:ext>
            </a:extLst>
          </p:cNvPr>
          <p:cNvPicPr>
            <a:picLocks noChangeAspect="1" noChangeArrowheads="1"/>
          </p:cNvPicPr>
          <p:nvPr/>
        </p:nvPicPr>
        <p:blipFill>
          <a:blip r:embed="rId5">
            <a:clrChange>
              <a:clrFrom>
                <a:srgbClr val="FFFF99"/>
              </a:clrFrom>
              <a:clrTo>
                <a:srgbClr val="FFFF99">
                  <a:alpha val="0"/>
                </a:srgbClr>
              </a:clrTo>
            </a:clrChange>
            <a:extLst>
              <a:ext uri="{28A0092B-C50C-407E-A947-70E740481C1C}">
                <a14:useLocalDpi xmlns:a14="http://schemas.microsoft.com/office/drawing/2010/main" val="0"/>
              </a:ext>
            </a:extLst>
          </a:blip>
          <a:srcRect/>
          <a:stretch>
            <a:fillRect/>
          </a:stretch>
        </p:blipFill>
        <p:spPr bwMode="auto">
          <a:xfrm>
            <a:off x="8935072" y="2777332"/>
            <a:ext cx="17668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8" name="TextBox 79">
            <a:extLst>
              <a:ext uri="{FF2B5EF4-FFF2-40B4-BE49-F238E27FC236}">
                <a16:creationId xmlns:a16="http://schemas.microsoft.com/office/drawing/2014/main" id="{2938B7B0-A459-47CC-8EB8-B3F5F3085E7E}"/>
              </a:ext>
            </a:extLst>
          </p:cNvPr>
          <p:cNvSpPr txBox="1">
            <a:spLocks noChangeArrowheads="1"/>
          </p:cNvSpPr>
          <p:nvPr/>
        </p:nvSpPr>
        <p:spPr bwMode="auto">
          <a:xfrm>
            <a:off x="6110289" y="3543301"/>
            <a:ext cx="739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800" b="1"/>
              <a:t>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3566-5D82-4FD7-BF8A-83631FAC3BEC}"/>
              </a:ext>
            </a:extLst>
          </p:cNvPr>
          <p:cNvSpPr>
            <a:spLocks noGrp="1"/>
          </p:cNvSpPr>
          <p:nvPr>
            <p:ph type="title"/>
          </p:nvPr>
        </p:nvSpPr>
        <p:spPr>
          <a:xfrm>
            <a:off x="552259" y="0"/>
            <a:ext cx="9601200" cy="1142385"/>
          </a:xfrm>
        </p:spPr>
        <p:txBody>
          <a:bodyPr/>
          <a:lstStyle/>
          <a:p>
            <a:r>
              <a:rPr lang="en-US"/>
              <a:t>Voltage Dividers</a:t>
            </a:r>
          </a:p>
        </p:txBody>
      </p:sp>
      <p:pic>
        <p:nvPicPr>
          <p:cNvPr id="4" name="Picture 3">
            <a:extLst>
              <a:ext uri="{FF2B5EF4-FFF2-40B4-BE49-F238E27FC236}">
                <a16:creationId xmlns:a16="http://schemas.microsoft.com/office/drawing/2014/main" id="{B0D8D2A9-B764-4C17-84AB-7C3754E36C65}"/>
              </a:ext>
            </a:extLst>
          </p:cNvPr>
          <p:cNvPicPr>
            <a:picLocks noChangeAspect="1"/>
          </p:cNvPicPr>
          <p:nvPr/>
        </p:nvPicPr>
        <p:blipFill>
          <a:blip r:embed="rId2"/>
          <a:stretch>
            <a:fillRect/>
          </a:stretch>
        </p:blipFill>
        <p:spPr>
          <a:xfrm>
            <a:off x="997527" y="1283531"/>
            <a:ext cx="9155932" cy="4761941"/>
          </a:xfrm>
          <a:prstGeom prst="rect">
            <a:avLst/>
          </a:prstGeom>
        </p:spPr>
      </p:pic>
    </p:spTree>
    <p:extLst>
      <p:ext uri="{BB962C8B-B14F-4D97-AF65-F5344CB8AC3E}">
        <p14:creationId xmlns:p14="http://schemas.microsoft.com/office/powerpoint/2010/main" val="420848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3566-5D82-4FD7-BF8A-83631FAC3BEC}"/>
              </a:ext>
            </a:extLst>
          </p:cNvPr>
          <p:cNvSpPr>
            <a:spLocks noGrp="1"/>
          </p:cNvSpPr>
          <p:nvPr>
            <p:ph type="title"/>
          </p:nvPr>
        </p:nvSpPr>
        <p:spPr>
          <a:xfrm>
            <a:off x="552259" y="0"/>
            <a:ext cx="9601200" cy="1142385"/>
          </a:xfrm>
        </p:spPr>
        <p:txBody>
          <a:bodyPr/>
          <a:lstStyle/>
          <a:p>
            <a:r>
              <a:rPr lang="en-US"/>
              <a:t>Voltage Dividers</a:t>
            </a:r>
          </a:p>
        </p:txBody>
      </p:sp>
      <p:pic>
        <p:nvPicPr>
          <p:cNvPr id="5" name="Picture 4">
            <a:extLst>
              <a:ext uri="{FF2B5EF4-FFF2-40B4-BE49-F238E27FC236}">
                <a16:creationId xmlns:a16="http://schemas.microsoft.com/office/drawing/2014/main" id="{0AEAF6B6-F4B2-4FF3-941B-FCE05E9267FE}"/>
              </a:ext>
            </a:extLst>
          </p:cNvPr>
          <p:cNvPicPr>
            <a:picLocks noChangeAspect="1"/>
          </p:cNvPicPr>
          <p:nvPr/>
        </p:nvPicPr>
        <p:blipFill>
          <a:blip r:embed="rId2"/>
          <a:stretch>
            <a:fillRect/>
          </a:stretch>
        </p:blipFill>
        <p:spPr>
          <a:xfrm>
            <a:off x="2272145" y="1078269"/>
            <a:ext cx="7891030" cy="4851043"/>
          </a:xfrm>
          <a:prstGeom prst="rect">
            <a:avLst/>
          </a:prstGeom>
        </p:spPr>
      </p:pic>
    </p:spTree>
    <p:extLst>
      <p:ext uri="{BB962C8B-B14F-4D97-AF65-F5344CB8AC3E}">
        <p14:creationId xmlns:p14="http://schemas.microsoft.com/office/powerpoint/2010/main" val="12428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9D21FDD3-AEE0-41C2-BCD7-FE2778D4204C}"/>
              </a:ext>
            </a:extLst>
          </p:cNvPr>
          <p:cNvSpPr>
            <a:spLocks noGrp="1" noChangeArrowheads="1"/>
          </p:cNvSpPr>
          <p:nvPr>
            <p:ph type="title"/>
          </p:nvPr>
        </p:nvSpPr>
        <p:spPr>
          <a:xfrm>
            <a:off x="914400" y="0"/>
            <a:ext cx="9601200" cy="1142385"/>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Continuity – Is it a Circuit?</a:t>
            </a:r>
          </a:p>
        </p:txBody>
      </p:sp>
      <p:sp>
        <p:nvSpPr>
          <p:cNvPr id="5122" name="Rectangle 2">
            <a:extLst>
              <a:ext uri="{FF2B5EF4-FFF2-40B4-BE49-F238E27FC236}">
                <a16:creationId xmlns:a16="http://schemas.microsoft.com/office/drawing/2014/main" id="{4CCE45CE-0F4C-4B4D-A4CA-AC84920A0070}"/>
              </a:ext>
            </a:extLst>
          </p:cNvPr>
          <p:cNvSpPr>
            <a:spLocks noGrp="1" noChangeArrowheads="1"/>
          </p:cNvSpPr>
          <p:nvPr>
            <p:ph idx="1"/>
          </p:nvPr>
        </p:nvSpPr>
        <p:spPr>
          <a:xfrm>
            <a:off x="607503" y="1142385"/>
            <a:ext cx="9601200" cy="3809999"/>
          </a:xfrm>
        </p:spPr>
        <p:txBody>
          <a:bodyPr/>
          <a:lstStyle/>
          <a:p>
            <a:pPr eaLnBrk="1" hangingPunct="1">
              <a:buFont typeface="Times New Roman" charset="0"/>
              <a:buNone/>
              <a:defRPr/>
            </a:pPr>
            <a:r>
              <a:rPr lang="en-US" sz="2400"/>
              <a:t>Từ "mạch" có nguồn gốc từ vòng tròn. Một mạch điện phải có LOOP liên tục từ Nguồn (Vcc) đến Đất (GND).</a:t>
            </a:r>
            <a:endParaRPr lang="en-US" sz="2400" dirty="0"/>
          </a:p>
          <a:p>
            <a:pPr eaLnBrk="1" hangingPunct="1">
              <a:buFont typeface="Times New Roman" charset="0"/>
              <a:buNone/>
              <a:defRPr/>
            </a:pPr>
            <a:r>
              <a:rPr lang="vi-VN" sz="2400"/>
              <a:t>Tính liên tục là rất quan trọng để làm cho các phần của mạch được kết nối. Tính liên tục là cài đặt đơn giản nhất và có thể là quan trọng nhất trên đồng hồ đa năng của bạn. Đôi khi chúng tôi gọi đây là "tiếng chuông" một mạch.</a:t>
            </a:r>
            <a:endParaRPr lang="en-US" sz="2400" dirty="0"/>
          </a:p>
        </p:txBody>
      </p:sp>
      <p:pic>
        <p:nvPicPr>
          <p:cNvPr id="7" name="Picture 4">
            <a:extLst>
              <a:ext uri="{FF2B5EF4-FFF2-40B4-BE49-F238E27FC236}">
                <a16:creationId xmlns:a16="http://schemas.microsoft.com/office/drawing/2014/main" id="{BDDAD9A0-5656-4C8D-ADD6-D0FCAE70D79A}"/>
              </a:ext>
            </a:extLst>
          </p:cNvPr>
          <p:cNvPicPr>
            <a:picLocks noChangeAspect="1" noChangeArrowheads="1"/>
          </p:cNvPicPr>
          <p:nvPr/>
        </p:nvPicPr>
        <p:blipFill>
          <a:blip r:embed="rId3"/>
          <a:srcRect/>
          <a:stretch>
            <a:fillRect/>
          </a:stretch>
        </p:blipFill>
        <p:spPr bwMode="auto">
          <a:xfrm>
            <a:off x="4070350" y="3947020"/>
            <a:ext cx="3289300" cy="182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29" name="Picture 3">
            <a:extLst>
              <a:ext uri="{FF2B5EF4-FFF2-40B4-BE49-F238E27FC236}">
                <a16:creationId xmlns:a16="http://schemas.microsoft.com/office/drawing/2014/main" id="{BE290CAA-67C7-4B4B-AF73-A3AFDBAA8F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1486" y="3414404"/>
            <a:ext cx="1901825" cy="157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D61653FE-E0D4-470C-AED1-7B610810C9ED}"/>
              </a:ext>
            </a:extLst>
          </p:cNvPr>
          <p:cNvSpPr>
            <a:spLocks noGrp="1" noChangeArrowheads="1"/>
          </p:cNvSpPr>
          <p:nvPr>
            <p:ph type="title"/>
          </p:nvPr>
        </p:nvSpPr>
        <p:spPr>
          <a:xfrm>
            <a:off x="1295400" y="53311"/>
            <a:ext cx="9601200" cy="641303"/>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Measuring Electricity – Voltage</a:t>
            </a:r>
          </a:p>
        </p:txBody>
      </p:sp>
      <p:sp>
        <p:nvSpPr>
          <p:cNvPr id="5122" name="Rectangle 2">
            <a:extLst>
              <a:ext uri="{FF2B5EF4-FFF2-40B4-BE49-F238E27FC236}">
                <a16:creationId xmlns:a16="http://schemas.microsoft.com/office/drawing/2014/main" id="{E688AAFB-7C78-41D9-986E-BEB773A21EC9}"/>
              </a:ext>
            </a:extLst>
          </p:cNvPr>
          <p:cNvSpPr>
            <a:spLocks noGrp="1" noChangeArrowheads="1"/>
          </p:cNvSpPr>
          <p:nvPr>
            <p:ph idx="1"/>
          </p:nvPr>
        </p:nvSpPr>
        <p:spPr>
          <a:xfrm>
            <a:off x="1412846" y="830261"/>
            <a:ext cx="9601200" cy="2080719"/>
          </a:xfrm>
        </p:spPr>
        <p:txBody>
          <a:bodyPr/>
          <a:lstStyle/>
          <a:p>
            <a:pPr marL="347663" indent="-347663">
              <a:buNone/>
              <a:defRPr/>
            </a:pPr>
            <a:r>
              <a:rPr lang="vi-VN" sz="2800"/>
              <a:t>Hiệu điện thế là một đơn vị đo thế năng của điện. Hiệu điện thế còn được gọi là hiệu điện thế - được đo giữa hai điểm trong mạch - trên một thiết bị.</a:t>
            </a:r>
            <a:endParaRPr lang="en-US" sz="2800" dirty="0"/>
          </a:p>
        </p:txBody>
      </p:sp>
      <p:pic>
        <p:nvPicPr>
          <p:cNvPr id="5" name="Picture 4">
            <a:extLst>
              <a:ext uri="{FF2B5EF4-FFF2-40B4-BE49-F238E27FC236}">
                <a16:creationId xmlns:a16="http://schemas.microsoft.com/office/drawing/2014/main" id="{61FD2C52-50DC-4805-A06C-E24DB61A544C}"/>
              </a:ext>
            </a:extLst>
          </p:cNvPr>
          <p:cNvPicPr>
            <a:picLocks noChangeAspect="1" noChangeArrowheads="1"/>
          </p:cNvPicPr>
          <p:nvPr/>
        </p:nvPicPr>
        <p:blipFill>
          <a:blip r:embed="rId3"/>
          <a:srcRect/>
          <a:stretch>
            <a:fillRect/>
          </a:stretch>
        </p:blipFill>
        <p:spPr bwMode="auto">
          <a:xfrm>
            <a:off x="7828326" y="4031993"/>
            <a:ext cx="2997200" cy="182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 name="Group 1">
            <a:extLst>
              <a:ext uri="{FF2B5EF4-FFF2-40B4-BE49-F238E27FC236}">
                <a16:creationId xmlns:a16="http://schemas.microsoft.com/office/drawing/2014/main" id="{380E5FE9-49FF-4F51-BA11-5790E2F13697}"/>
              </a:ext>
            </a:extLst>
          </p:cNvPr>
          <p:cNvGrpSpPr/>
          <p:nvPr/>
        </p:nvGrpSpPr>
        <p:grpSpPr>
          <a:xfrm>
            <a:off x="1727200" y="2956420"/>
            <a:ext cx="2708276" cy="1981201"/>
            <a:chOff x="1652588" y="4046538"/>
            <a:chExt cx="2708276" cy="1981201"/>
          </a:xfrm>
        </p:grpSpPr>
        <p:pic>
          <p:nvPicPr>
            <p:cNvPr id="27653" name="Picture 3">
              <a:extLst>
                <a:ext uri="{FF2B5EF4-FFF2-40B4-BE49-F238E27FC236}">
                  <a16:creationId xmlns:a16="http://schemas.microsoft.com/office/drawing/2014/main" id="{AD9B7D52-B0BE-4F41-9065-698C8AC41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588" y="4056064"/>
              <a:ext cx="17907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4" name="Picture 5" descr="http://www.autonerdz.com/miscellaneous%20files/multimeter-probes.jpg">
              <a:extLst>
                <a:ext uri="{FF2B5EF4-FFF2-40B4-BE49-F238E27FC236}">
                  <a16:creationId xmlns:a16="http://schemas.microsoft.com/office/drawing/2014/main" id="{4DFC804A-2093-4FC8-A8D4-50887EC98CB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310252">
              <a:off x="3531395" y="3504407"/>
              <a:ext cx="28733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5" descr="http://www.autonerdz.com/miscellaneous%20files/multimeter-probes.jpg">
              <a:extLst>
                <a:ext uri="{FF2B5EF4-FFF2-40B4-BE49-F238E27FC236}">
                  <a16:creationId xmlns:a16="http://schemas.microsoft.com/office/drawing/2014/main" id="{64CB1999-6DCB-44ED-8E35-C3B4DA23E5F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853594">
              <a:off x="3497263" y="4170363"/>
              <a:ext cx="2889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a16="http://schemas.microsoft.com/office/drawing/2014/main" id="{AD7089DD-8420-4609-99CF-A20DC69735D3}"/>
              </a:ext>
            </a:extLst>
          </p:cNvPr>
          <p:cNvGrpSpPr/>
          <p:nvPr/>
        </p:nvGrpSpPr>
        <p:grpSpPr>
          <a:xfrm>
            <a:off x="3716337" y="3947021"/>
            <a:ext cx="2706687" cy="1971675"/>
            <a:chOff x="4637088" y="4056064"/>
            <a:chExt cx="2706687" cy="1971675"/>
          </a:xfrm>
        </p:grpSpPr>
        <p:pic>
          <p:nvPicPr>
            <p:cNvPr id="27656" name="Picture 3">
              <a:extLst>
                <a:ext uri="{FF2B5EF4-FFF2-40B4-BE49-F238E27FC236}">
                  <a16:creationId xmlns:a16="http://schemas.microsoft.com/office/drawing/2014/main" id="{95E64F22-43C5-4D43-BC41-57A5CB36C7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088" y="4056064"/>
              <a:ext cx="17907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7" name="Picture 5" descr="http://www.autonerdz.com/miscellaneous%20files/multimeter-probes.jpg">
              <a:extLst>
                <a:ext uri="{FF2B5EF4-FFF2-40B4-BE49-F238E27FC236}">
                  <a16:creationId xmlns:a16="http://schemas.microsoft.com/office/drawing/2014/main" id="{BEE88B65-3763-407E-A5BE-36A89EAFF15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310252">
              <a:off x="6514306" y="4204494"/>
              <a:ext cx="2873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5" descr="http://www.autonerdz.com/miscellaneous%20files/multimeter-probes.jpg">
              <a:extLst>
                <a:ext uri="{FF2B5EF4-FFF2-40B4-BE49-F238E27FC236}">
                  <a16:creationId xmlns:a16="http://schemas.microsoft.com/office/drawing/2014/main" id="{97D96A24-6906-42FE-91BA-A49EE0B55A0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853594">
              <a:off x="6472238" y="4876801"/>
              <a:ext cx="2889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59" name="Picture 2">
            <a:extLst>
              <a:ext uri="{FF2B5EF4-FFF2-40B4-BE49-F238E27FC236}">
                <a16:creationId xmlns:a16="http://schemas.microsoft.com/office/drawing/2014/main" id="{3FEADD63-97AA-409A-AC03-2584F9DEF91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37698" y="2374462"/>
            <a:ext cx="11049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B14532B5-AEBF-4844-9107-AF8713012B18}"/>
              </a:ext>
            </a:extLst>
          </p:cNvPr>
          <p:cNvSpPr>
            <a:spLocks noGrp="1" noChangeArrowheads="1"/>
          </p:cNvSpPr>
          <p:nvPr>
            <p:ph type="title"/>
          </p:nvPr>
        </p:nvSpPr>
        <p:spPr>
          <a:xfrm>
            <a:off x="1295400" y="85617"/>
            <a:ext cx="9601200" cy="821849"/>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Measuring Electricity -- Current</a:t>
            </a:r>
          </a:p>
        </p:txBody>
      </p:sp>
      <p:sp>
        <p:nvSpPr>
          <p:cNvPr id="5122" name="Rectangle 2">
            <a:extLst>
              <a:ext uri="{FF2B5EF4-FFF2-40B4-BE49-F238E27FC236}">
                <a16:creationId xmlns:a16="http://schemas.microsoft.com/office/drawing/2014/main" id="{571DDF81-D052-4990-BB8E-69A438D11474}"/>
              </a:ext>
            </a:extLst>
          </p:cNvPr>
          <p:cNvSpPr>
            <a:spLocks noGrp="1" noChangeArrowheads="1"/>
          </p:cNvSpPr>
          <p:nvPr>
            <p:ph idx="1"/>
          </p:nvPr>
        </p:nvSpPr>
        <p:spPr>
          <a:xfrm>
            <a:off x="1362511" y="918874"/>
            <a:ext cx="9601200" cy="3809999"/>
          </a:xfrm>
        </p:spPr>
        <p:txBody>
          <a:bodyPr/>
          <a:lstStyle/>
          <a:p>
            <a:pPr eaLnBrk="1" hangingPunct="1">
              <a:buFont typeface="Times New Roman" charset="0"/>
              <a:buNone/>
              <a:defRPr/>
            </a:pPr>
            <a:r>
              <a:rPr lang="vi-VN" sz="2400"/>
              <a:t>Dòng điện là thước đo tốc độ của dòng điện tích. Đối với Kỹ sư Điện - chúng tôi coi đây là chuyển động của các electron.</a:t>
            </a:r>
          </a:p>
          <a:p>
            <a:pPr eaLnBrk="1" hangingPunct="1">
              <a:buFont typeface="Times New Roman" charset="0"/>
              <a:buNone/>
              <a:defRPr/>
            </a:pPr>
            <a:r>
              <a:rPr lang="vi-VN" sz="2400"/>
              <a:t>Để đo điều này - bạn phải ngắt mạch hoặc lắp đồng hồ vào dòng (loạt).</a:t>
            </a:r>
            <a:endParaRPr lang="en-US" sz="2400" dirty="0"/>
          </a:p>
        </p:txBody>
      </p:sp>
      <p:pic>
        <p:nvPicPr>
          <p:cNvPr id="5" name="Picture 4">
            <a:extLst>
              <a:ext uri="{FF2B5EF4-FFF2-40B4-BE49-F238E27FC236}">
                <a16:creationId xmlns:a16="http://schemas.microsoft.com/office/drawing/2014/main" id="{D0816420-6EAE-435D-9E19-EF3DA20265FC}"/>
              </a:ext>
            </a:extLst>
          </p:cNvPr>
          <p:cNvPicPr>
            <a:picLocks noChangeAspect="1" noChangeArrowheads="1"/>
          </p:cNvPicPr>
          <p:nvPr/>
        </p:nvPicPr>
        <p:blipFill>
          <a:blip r:embed="rId3"/>
          <a:srcRect/>
          <a:stretch>
            <a:fillRect/>
          </a:stretch>
        </p:blipFill>
        <p:spPr bwMode="auto">
          <a:xfrm>
            <a:off x="2017713" y="3848101"/>
            <a:ext cx="3509962" cy="22780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7" name="Picture 2" descr="https://encrypted-tbn0.gstatic.com/images?q=tbn:ANd9GcSNw1Sr8314WcVB4XJKt9eYtM-TbnMj6lV44KqXgh9p7EGUHrgJGm_RBIYK">
            <a:extLst>
              <a:ext uri="{FF2B5EF4-FFF2-40B4-BE49-F238E27FC236}">
                <a16:creationId xmlns:a16="http://schemas.microsoft.com/office/drawing/2014/main" id="{19495D31-636B-455C-9BBE-066884E80D3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2451" y="4208541"/>
            <a:ext cx="11620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E7ED7B33-4A88-42E7-8DE3-9632CD54C02E}"/>
              </a:ext>
            </a:extLst>
          </p:cNvPr>
          <p:cNvGrpSpPr/>
          <p:nvPr/>
        </p:nvGrpSpPr>
        <p:grpSpPr>
          <a:xfrm>
            <a:off x="8173835" y="3608387"/>
            <a:ext cx="3021012" cy="2182813"/>
            <a:chOff x="6437314" y="4337050"/>
            <a:chExt cx="3021012" cy="2182813"/>
          </a:xfrm>
        </p:grpSpPr>
        <p:pic>
          <p:nvPicPr>
            <p:cNvPr id="28678" name="Picture 3">
              <a:extLst>
                <a:ext uri="{FF2B5EF4-FFF2-40B4-BE49-F238E27FC236}">
                  <a16:creationId xmlns:a16="http://schemas.microsoft.com/office/drawing/2014/main" id="{ACF5491D-00ED-4FBA-AEE7-A097AFDAF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050" y="4652963"/>
              <a:ext cx="173355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9" name="Picture 5" descr="http://www.autonerdz.com/miscellaneous%20files/multimeter-probes.jpg">
              <a:extLst>
                <a:ext uri="{FF2B5EF4-FFF2-40B4-BE49-F238E27FC236}">
                  <a16:creationId xmlns:a16="http://schemas.microsoft.com/office/drawing/2014/main" id="{73627EA1-ADF6-4EEC-89E4-99CB36B1E1B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7029038">
              <a:off x="6978651" y="3795713"/>
              <a:ext cx="2889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5" descr="http://www.autonerdz.com/miscellaneous%20files/multimeter-probes.jpg">
              <a:extLst>
                <a:ext uri="{FF2B5EF4-FFF2-40B4-BE49-F238E27FC236}">
                  <a16:creationId xmlns:a16="http://schemas.microsoft.com/office/drawing/2014/main" id="{A2D4E2D8-0140-43DB-ABDA-5186E58217C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853594">
              <a:off x="8628857" y="3856832"/>
              <a:ext cx="28733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https://dlnmh9ip6v2uc.cloudfront.net/images/products/1/1/0/2/1/11021-02a.jpg">
            <a:extLst>
              <a:ext uri="{FF2B5EF4-FFF2-40B4-BE49-F238E27FC236}">
                <a16:creationId xmlns:a16="http://schemas.microsoft.com/office/drawing/2014/main" id="{C3E2C382-586A-4691-A86E-CC15ADB24B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0289" y="906673"/>
            <a:ext cx="5379636" cy="537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Left Brace 1">
            <a:extLst>
              <a:ext uri="{FF2B5EF4-FFF2-40B4-BE49-F238E27FC236}">
                <a16:creationId xmlns:a16="http://schemas.microsoft.com/office/drawing/2014/main" id="{5114C744-B1F7-4919-98B4-A55552FE1897}"/>
              </a:ext>
            </a:extLst>
          </p:cNvPr>
          <p:cNvSpPr>
            <a:spLocks/>
          </p:cNvSpPr>
          <p:nvPr/>
        </p:nvSpPr>
        <p:spPr bwMode="auto">
          <a:xfrm>
            <a:off x="3942964" y="4689446"/>
            <a:ext cx="280988" cy="1062190"/>
          </a:xfrm>
          <a:prstGeom prst="leftBrace">
            <a:avLst>
              <a:gd name="adj1" fmla="val 8324"/>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n-US"/>
          </a:p>
        </p:txBody>
      </p:sp>
      <p:sp>
        <p:nvSpPr>
          <p:cNvPr id="11268" name="TextBox 2">
            <a:extLst>
              <a:ext uri="{FF2B5EF4-FFF2-40B4-BE49-F238E27FC236}">
                <a16:creationId xmlns:a16="http://schemas.microsoft.com/office/drawing/2014/main" id="{3937EB6B-D2EC-4C80-B7CC-B9EE12E9B6B8}"/>
              </a:ext>
            </a:extLst>
          </p:cNvPr>
          <p:cNvSpPr txBox="1">
            <a:spLocks noChangeArrowheads="1"/>
          </p:cNvSpPr>
          <p:nvPr/>
        </p:nvSpPr>
        <p:spPr bwMode="auto">
          <a:xfrm>
            <a:off x="2483628" y="4781704"/>
            <a:ext cx="1371600" cy="7080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buClr>
                <a:srgbClr val="000000"/>
              </a:buClr>
              <a:buSzPct val="100000"/>
              <a:buFont typeface="Times New Roman" panose="02020603050405020304" pitchFamily="18" charset="0"/>
              <a:buNone/>
            </a:pPr>
            <a:endParaRPr lang="en-US" altLang="en-US" sz="2000" b="1"/>
          </a:p>
          <a:p>
            <a:pPr algn="ctr" eaLnBrk="0" hangingPunct="0">
              <a:buClr>
                <a:srgbClr val="000000"/>
              </a:buClr>
              <a:buSzPct val="100000"/>
              <a:buFont typeface="Times New Roman" panose="02020603050405020304" pitchFamily="18" charset="0"/>
              <a:buNone/>
            </a:pPr>
            <a:endParaRPr lang="en-US" altLang="en-US" sz="2000" b="1"/>
          </a:p>
        </p:txBody>
      </p:sp>
      <p:sp>
        <p:nvSpPr>
          <p:cNvPr id="11269" name="Left Brace 7">
            <a:extLst>
              <a:ext uri="{FF2B5EF4-FFF2-40B4-BE49-F238E27FC236}">
                <a16:creationId xmlns:a16="http://schemas.microsoft.com/office/drawing/2014/main" id="{AF5810AA-4628-4E3F-BCDE-82C36F84D84E}"/>
              </a:ext>
            </a:extLst>
          </p:cNvPr>
          <p:cNvSpPr>
            <a:spLocks/>
          </p:cNvSpPr>
          <p:nvPr/>
        </p:nvSpPr>
        <p:spPr bwMode="auto">
          <a:xfrm flipH="1">
            <a:off x="8077200" y="3124201"/>
            <a:ext cx="280988" cy="2551113"/>
          </a:xfrm>
          <a:prstGeom prst="leftBrace">
            <a:avLst>
              <a:gd name="adj1" fmla="val 832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n-US"/>
          </a:p>
        </p:txBody>
      </p:sp>
      <p:sp>
        <p:nvSpPr>
          <p:cNvPr id="11270" name="TextBox 8">
            <a:extLst>
              <a:ext uri="{FF2B5EF4-FFF2-40B4-BE49-F238E27FC236}">
                <a16:creationId xmlns:a16="http://schemas.microsoft.com/office/drawing/2014/main" id="{F117E047-D624-4214-A169-7E06C18D3C24}"/>
              </a:ext>
            </a:extLst>
          </p:cNvPr>
          <p:cNvSpPr txBox="1">
            <a:spLocks noChangeArrowheads="1"/>
          </p:cNvSpPr>
          <p:nvPr/>
        </p:nvSpPr>
        <p:spPr bwMode="auto">
          <a:xfrm>
            <a:off x="8863821" y="4106863"/>
            <a:ext cx="1828800" cy="64611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buClr>
                <a:srgbClr val="000000"/>
              </a:buClr>
              <a:buSzPct val="100000"/>
              <a:buFont typeface="Times New Roman" panose="02020603050405020304" pitchFamily="18" charset="0"/>
              <a:buNone/>
            </a:pPr>
            <a:endParaRPr lang="en-US" altLang="en-US" sz="1200" b="1"/>
          </a:p>
          <a:p>
            <a:pPr algn="ctr" eaLnBrk="0" hangingPunct="0">
              <a:buClr>
                <a:srgbClr val="000000"/>
              </a:buClr>
              <a:buSzPct val="100000"/>
              <a:buFont typeface="Times New Roman" panose="02020603050405020304" pitchFamily="18" charset="0"/>
              <a:buNone/>
            </a:pPr>
            <a:endParaRPr lang="en-US" altLang="en-US" sz="1200" b="1"/>
          </a:p>
          <a:p>
            <a:pPr algn="ctr" eaLnBrk="0" hangingPunct="0">
              <a:buClr>
                <a:srgbClr val="000000"/>
              </a:buClr>
              <a:buSzPct val="100000"/>
              <a:buFont typeface="Times New Roman" panose="02020603050405020304" pitchFamily="18" charset="0"/>
              <a:buNone/>
            </a:pPr>
            <a:endParaRPr lang="en-US" altLang="en-US" sz="1200" b="1"/>
          </a:p>
        </p:txBody>
      </p:sp>
      <p:sp>
        <p:nvSpPr>
          <p:cNvPr id="11271" name="Left Brace 9">
            <a:extLst>
              <a:ext uri="{FF2B5EF4-FFF2-40B4-BE49-F238E27FC236}">
                <a16:creationId xmlns:a16="http://schemas.microsoft.com/office/drawing/2014/main" id="{6BD86F4B-5DBD-4082-A644-A322D15EEC9A}"/>
              </a:ext>
            </a:extLst>
          </p:cNvPr>
          <p:cNvSpPr>
            <a:spLocks/>
          </p:cNvSpPr>
          <p:nvPr/>
        </p:nvSpPr>
        <p:spPr bwMode="auto">
          <a:xfrm rot="16200000" flipH="1">
            <a:off x="4848351" y="1004095"/>
            <a:ext cx="280987"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n-US"/>
          </a:p>
        </p:txBody>
      </p:sp>
      <p:sp>
        <p:nvSpPr>
          <p:cNvPr id="11272" name="TextBox 10">
            <a:extLst>
              <a:ext uri="{FF2B5EF4-FFF2-40B4-BE49-F238E27FC236}">
                <a16:creationId xmlns:a16="http://schemas.microsoft.com/office/drawing/2014/main" id="{74900FA0-7752-4A24-94B0-AB31C9CBBB8C}"/>
              </a:ext>
            </a:extLst>
          </p:cNvPr>
          <p:cNvSpPr txBox="1">
            <a:spLocks noChangeArrowheads="1"/>
          </p:cNvSpPr>
          <p:nvPr/>
        </p:nvSpPr>
        <p:spPr bwMode="auto">
          <a:xfrm>
            <a:off x="2367524" y="1582766"/>
            <a:ext cx="1981200" cy="585788"/>
          </a:xfrm>
          <a:prstGeom prst="rect">
            <a:avLst/>
          </a:prstGeom>
          <a:solidFill>
            <a:schemeClr val="bg1"/>
          </a:solidFill>
          <a:ln w="38100">
            <a:solidFill>
              <a:schemeClr val="tx1"/>
            </a:solidFill>
            <a:miter lim="800000"/>
            <a:headEnd/>
            <a:tailEnd/>
          </a:ln>
        </p:spPr>
        <p:txBody>
          <a:bodyPr>
            <a:spAutoFit/>
          </a:bodyPr>
          <a:lstStyle/>
          <a:p>
            <a:pPr algn="ctr" eaLnBrk="0" hangingPunct="0">
              <a:buClr>
                <a:srgbClr val="000000"/>
              </a:buClr>
              <a:buSzPct val="100000"/>
              <a:buFont typeface="Times New Roman" panose="02020603050405020304" pitchFamily="18" charset="0"/>
              <a:buNone/>
            </a:pPr>
            <a:endParaRPr lang="en-US" altLang="en-US" sz="1600" b="1"/>
          </a:p>
          <a:p>
            <a:pPr algn="ctr" eaLnBrk="0" hangingPunct="0">
              <a:buClr>
                <a:srgbClr val="000000"/>
              </a:buClr>
              <a:buSzPct val="100000"/>
              <a:buFont typeface="Times New Roman" panose="02020603050405020304" pitchFamily="18" charset="0"/>
              <a:buNone/>
            </a:pPr>
            <a:endParaRPr lang="en-US" altLang="en-US" sz="1600" b="1"/>
          </a:p>
        </p:txBody>
      </p:sp>
      <p:sp>
        <p:nvSpPr>
          <p:cNvPr id="11273" name="TextBox 11">
            <a:extLst>
              <a:ext uri="{FF2B5EF4-FFF2-40B4-BE49-F238E27FC236}">
                <a16:creationId xmlns:a16="http://schemas.microsoft.com/office/drawing/2014/main" id="{BC5B42BB-11C8-4EF5-97C5-A9DD7DAAD349}"/>
              </a:ext>
            </a:extLst>
          </p:cNvPr>
          <p:cNvSpPr txBox="1">
            <a:spLocks noChangeArrowheads="1"/>
          </p:cNvSpPr>
          <p:nvPr/>
        </p:nvSpPr>
        <p:spPr bwMode="auto">
          <a:xfrm>
            <a:off x="6033323" y="184943"/>
            <a:ext cx="1952625" cy="646113"/>
          </a:xfrm>
          <a:prstGeom prst="rect">
            <a:avLst/>
          </a:prstGeom>
          <a:solidFill>
            <a:schemeClr val="bg1"/>
          </a:solidFill>
          <a:ln w="38100">
            <a:solidFill>
              <a:schemeClr val="tx1"/>
            </a:solidFill>
            <a:miter lim="800000"/>
            <a:headEnd/>
            <a:tailEnd/>
          </a:ln>
        </p:spPr>
        <p:txBody>
          <a:bodyPr>
            <a:spAutoFit/>
          </a:bodyPr>
          <a:lstStyle/>
          <a:p>
            <a:pPr algn="ctr" eaLnBrk="0" hangingPunct="0">
              <a:buClr>
                <a:srgbClr val="000000"/>
              </a:buClr>
              <a:buSzPct val="100000"/>
              <a:buFont typeface="Times New Roman" panose="02020603050405020304" pitchFamily="18" charset="0"/>
              <a:buNone/>
            </a:pPr>
            <a:r>
              <a:rPr lang="en-US" altLang="en-US" sz="2000" b="1"/>
              <a:t> </a:t>
            </a:r>
          </a:p>
          <a:p>
            <a:pPr algn="ctr" eaLnBrk="0" hangingPunct="0">
              <a:buClr>
                <a:srgbClr val="000000"/>
              </a:buClr>
              <a:buSzPct val="100000"/>
              <a:buFont typeface="Times New Roman" panose="02020603050405020304" pitchFamily="18" charset="0"/>
              <a:buNone/>
            </a:pPr>
            <a:endParaRPr lang="en-US" altLang="en-US" sz="1600" b="1"/>
          </a:p>
        </p:txBody>
      </p:sp>
      <p:sp>
        <p:nvSpPr>
          <p:cNvPr id="11274" name="Left Brace 12">
            <a:extLst>
              <a:ext uri="{FF2B5EF4-FFF2-40B4-BE49-F238E27FC236}">
                <a16:creationId xmlns:a16="http://schemas.microsoft.com/office/drawing/2014/main" id="{FCA9AB3A-067C-495F-A230-851FF03180EB}"/>
              </a:ext>
            </a:extLst>
          </p:cNvPr>
          <p:cNvSpPr>
            <a:spLocks/>
          </p:cNvSpPr>
          <p:nvPr/>
        </p:nvSpPr>
        <p:spPr bwMode="auto">
          <a:xfrm rot="16200000" flipH="1">
            <a:off x="6794470" y="819944"/>
            <a:ext cx="280988" cy="501650"/>
          </a:xfrm>
          <a:prstGeom prst="leftBrace">
            <a:avLst>
              <a:gd name="adj1" fmla="val 8331"/>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n-US"/>
          </a:p>
        </p:txBody>
      </p:sp>
      <p:sp>
        <p:nvSpPr>
          <p:cNvPr id="11275" name="Left Brace 13">
            <a:extLst>
              <a:ext uri="{FF2B5EF4-FFF2-40B4-BE49-F238E27FC236}">
                <a16:creationId xmlns:a16="http://schemas.microsoft.com/office/drawing/2014/main" id="{5F7C9481-D855-4F5F-9EE2-0195AD1CDF96}"/>
              </a:ext>
            </a:extLst>
          </p:cNvPr>
          <p:cNvSpPr>
            <a:spLocks/>
          </p:cNvSpPr>
          <p:nvPr/>
        </p:nvSpPr>
        <p:spPr bwMode="auto">
          <a:xfrm flipH="1">
            <a:off x="8077200" y="2759366"/>
            <a:ext cx="280988" cy="276225"/>
          </a:xfrm>
          <a:prstGeom prst="leftBrace">
            <a:avLst>
              <a:gd name="adj1" fmla="val 8333"/>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buClr>
                <a:srgbClr val="000000"/>
              </a:buClr>
              <a:buSzPct val="100000"/>
              <a:buFont typeface="Times New Roman" panose="02020603050405020304" pitchFamily="18" charset="0"/>
              <a:buNone/>
            </a:pPr>
            <a:endParaRPr lang="en-US" altLang="en-US"/>
          </a:p>
        </p:txBody>
      </p:sp>
      <p:sp>
        <p:nvSpPr>
          <p:cNvPr id="11276" name="TextBox 14">
            <a:extLst>
              <a:ext uri="{FF2B5EF4-FFF2-40B4-BE49-F238E27FC236}">
                <a16:creationId xmlns:a16="http://schemas.microsoft.com/office/drawing/2014/main" id="{09F7D8DE-CCF7-426B-A8B1-FDE4704B877B}"/>
              </a:ext>
            </a:extLst>
          </p:cNvPr>
          <p:cNvSpPr txBox="1">
            <a:spLocks noChangeArrowheads="1"/>
          </p:cNvSpPr>
          <p:nvPr/>
        </p:nvSpPr>
        <p:spPr bwMode="auto">
          <a:xfrm>
            <a:off x="8899925" y="2280508"/>
            <a:ext cx="1524000" cy="708025"/>
          </a:xfrm>
          <a:prstGeom prst="rect">
            <a:avLst/>
          </a:prstGeom>
          <a:solidFill>
            <a:schemeClr val="bg1"/>
          </a:solidFill>
          <a:ln w="38100">
            <a:solidFill>
              <a:schemeClr val="tx1"/>
            </a:solidFill>
            <a:miter lim="800000"/>
            <a:headEnd/>
            <a:tailEnd/>
          </a:ln>
        </p:spPr>
        <p:txBody>
          <a:bodyPr>
            <a:spAutoFit/>
          </a:bodyPr>
          <a:lstStyle/>
          <a:p>
            <a:pPr algn="ctr" eaLnBrk="0" hangingPunct="0">
              <a:buClr>
                <a:srgbClr val="000000"/>
              </a:buClr>
              <a:buSzPct val="100000"/>
              <a:buFont typeface="Times New Roman" panose="02020603050405020304" pitchFamily="18" charset="0"/>
              <a:buNone/>
            </a:pPr>
            <a:endParaRPr lang="en-US" altLang="en-US" sz="2000" b="1"/>
          </a:p>
          <a:p>
            <a:pPr algn="ctr" eaLnBrk="0" hangingPunct="0">
              <a:buClr>
                <a:srgbClr val="000000"/>
              </a:buClr>
              <a:buSzPct val="100000"/>
              <a:buFont typeface="Times New Roman" panose="02020603050405020304" pitchFamily="18" charset="0"/>
              <a:buNone/>
            </a:pPr>
            <a:endParaRPr lang="en-US" altLang="en-US" sz="2000" b="1"/>
          </a:p>
        </p:txBody>
      </p:sp>
      <p:sp>
        <p:nvSpPr>
          <p:cNvPr id="11277" name="Left Brace 15">
            <a:extLst>
              <a:ext uri="{FF2B5EF4-FFF2-40B4-BE49-F238E27FC236}">
                <a16:creationId xmlns:a16="http://schemas.microsoft.com/office/drawing/2014/main" id="{5BCDE86E-6C04-4CFA-BB84-BA9BA13DAB14}"/>
              </a:ext>
            </a:extLst>
          </p:cNvPr>
          <p:cNvSpPr>
            <a:spLocks/>
          </p:cNvSpPr>
          <p:nvPr/>
        </p:nvSpPr>
        <p:spPr bwMode="auto">
          <a:xfrm>
            <a:off x="3942964" y="3620499"/>
            <a:ext cx="280988" cy="850900"/>
          </a:xfrm>
          <a:prstGeom prst="leftBrace">
            <a:avLst>
              <a:gd name="adj1" fmla="val 8342"/>
              <a:gd name="adj2" fmla="val 50000"/>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anose="02020603050405020304" pitchFamily="18" charset="0"/>
              <a:buNone/>
            </a:pPr>
            <a:endParaRPr lang="en-US" altLang="en-US"/>
          </a:p>
        </p:txBody>
      </p:sp>
      <p:sp>
        <p:nvSpPr>
          <p:cNvPr id="11278" name="TextBox 18">
            <a:extLst>
              <a:ext uri="{FF2B5EF4-FFF2-40B4-BE49-F238E27FC236}">
                <a16:creationId xmlns:a16="http://schemas.microsoft.com/office/drawing/2014/main" id="{D8487A51-4815-462C-8C4B-01CDA8BC56B1}"/>
              </a:ext>
            </a:extLst>
          </p:cNvPr>
          <p:cNvSpPr txBox="1">
            <a:spLocks noChangeArrowheads="1"/>
          </p:cNvSpPr>
          <p:nvPr/>
        </p:nvSpPr>
        <p:spPr bwMode="auto">
          <a:xfrm>
            <a:off x="2483628" y="3608154"/>
            <a:ext cx="1371600" cy="7080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buClr>
                <a:srgbClr val="000000"/>
              </a:buClr>
              <a:buSzPct val="100000"/>
              <a:buFont typeface="Times New Roman" panose="02020603050405020304" pitchFamily="18" charset="0"/>
              <a:buNone/>
            </a:pPr>
            <a:endParaRPr lang="en-US" altLang="en-US" sz="2000" b="1"/>
          </a:p>
          <a:p>
            <a:pPr algn="ctr" eaLnBrk="0" hangingPunct="0">
              <a:buClr>
                <a:srgbClr val="000000"/>
              </a:buClr>
              <a:buSzPct val="100000"/>
              <a:buFont typeface="Times New Roman" panose="02020603050405020304" pitchFamily="18" charset="0"/>
              <a:buNone/>
            </a:pPr>
            <a:endParaRPr lang="en-US" altLang="en-US" sz="2000" b="1"/>
          </a:p>
        </p:txBody>
      </p:sp>
      <p:cxnSp>
        <p:nvCxnSpPr>
          <p:cNvPr id="6" name="Straight Arrow Connector 5">
            <a:extLst>
              <a:ext uri="{FF2B5EF4-FFF2-40B4-BE49-F238E27FC236}">
                <a16:creationId xmlns:a16="http://schemas.microsoft.com/office/drawing/2014/main" id="{EC9B7807-AA7D-4A86-B21C-0E9AA9B8A635}"/>
              </a:ext>
            </a:extLst>
          </p:cNvPr>
          <p:cNvCxnSpPr/>
          <p:nvPr/>
        </p:nvCxnSpPr>
        <p:spPr bwMode="auto">
          <a:xfrm flipH="1">
            <a:off x="7843277" y="1511816"/>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280" name="TextBox 19">
            <a:extLst>
              <a:ext uri="{FF2B5EF4-FFF2-40B4-BE49-F238E27FC236}">
                <a16:creationId xmlns:a16="http://schemas.microsoft.com/office/drawing/2014/main" id="{FFDE41C5-3142-41AB-9C25-BC31896D4E32}"/>
              </a:ext>
            </a:extLst>
          </p:cNvPr>
          <p:cNvSpPr txBox="1">
            <a:spLocks noChangeArrowheads="1"/>
          </p:cNvSpPr>
          <p:nvPr/>
        </p:nvSpPr>
        <p:spPr bwMode="auto">
          <a:xfrm>
            <a:off x="8630258" y="977512"/>
            <a:ext cx="1524000" cy="369332"/>
          </a:xfrm>
          <a:prstGeom prst="rect">
            <a:avLst/>
          </a:prstGeom>
          <a:solidFill>
            <a:schemeClr val="bg1"/>
          </a:solidFill>
          <a:ln w="38100">
            <a:solidFill>
              <a:schemeClr val="tx2"/>
            </a:solidFill>
            <a:miter lim="800000"/>
            <a:headEnd/>
            <a:tailEnd/>
          </a:ln>
        </p:spPr>
        <p:txBody>
          <a:bodyPr>
            <a:spAutoFit/>
          </a:bodyPr>
          <a:lstStyle/>
          <a:p>
            <a:pPr algn="ctr" eaLnBrk="0" hangingPunct="0">
              <a:buClr>
                <a:srgbClr val="000000"/>
              </a:buClr>
              <a:buSzPct val="100000"/>
              <a:buFont typeface="Times New Roman" panose="02020603050405020304" pitchFamily="18" charset="0"/>
              <a:buNone/>
            </a:pPr>
            <a:endParaRPr lang="en-US" altLang="en-US" b="1"/>
          </a:p>
        </p:txBody>
      </p:sp>
      <p:sp>
        <p:nvSpPr>
          <p:cNvPr id="17" name="TextBox 10">
            <a:extLst>
              <a:ext uri="{FF2B5EF4-FFF2-40B4-BE49-F238E27FC236}">
                <a16:creationId xmlns:a16="http://schemas.microsoft.com/office/drawing/2014/main" id="{4059B9D8-386C-46DA-AC1C-E2BFB09E313E}"/>
              </a:ext>
            </a:extLst>
          </p:cNvPr>
          <p:cNvSpPr txBox="1">
            <a:spLocks noChangeArrowheads="1"/>
          </p:cNvSpPr>
          <p:nvPr/>
        </p:nvSpPr>
        <p:spPr bwMode="auto">
          <a:xfrm>
            <a:off x="2275489" y="1675635"/>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000" b="1"/>
              <a:t>PWR IN</a:t>
            </a:r>
            <a:endParaRPr lang="en-US" altLang="en-US" sz="1100" b="1"/>
          </a:p>
        </p:txBody>
      </p:sp>
      <p:sp>
        <p:nvSpPr>
          <p:cNvPr id="18" name="TextBox 11">
            <a:extLst>
              <a:ext uri="{FF2B5EF4-FFF2-40B4-BE49-F238E27FC236}">
                <a16:creationId xmlns:a16="http://schemas.microsoft.com/office/drawing/2014/main" id="{3E7E518F-A924-4629-B007-975D33DFF436}"/>
              </a:ext>
            </a:extLst>
          </p:cNvPr>
          <p:cNvSpPr txBox="1">
            <a:spLocks noChangeArrowheads="1"/>
          </p:cNvSpPr>
          <p:nvPr/>
        </p:nvSpPr>
        <p:spPr bwMode="auto">
          <a:xfrm>
            <a:off x="6033323" y="153986"/>
            <a:ext cx="202287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buClr>
                <a:srgbClr val="000000"/>
              </a:buClr>
              <a:buSzPct val="100000"/>
              <a:buFont typeface="Times New Roman" panose="02020603050405020304" pitchFamily="18" charset="0"/>
              <a:buNone/>
            </a:pPr>
            <a:r>
              <a:rPr lang="en-US" altLang="en-US" sz="2000" b="1"/>
              <a:t>USB </a:t>
            </a:r>
          </a:p>
          <a:p>
            <a:pPr algn="ctr" eaLnBrk="0" hangingPunct="0">
              <a:buClr>
                <a:srgbClr val="000000"/>
              </a:buClr>
              <a:buSzPct val="100000"/>
              <a:buFont typeface="Times New Roman" panose="02020603050405020304" pitchFamily="18" charset="0"/>
              <a:buNone/>
            </a:pPr>
            <a:r>
              <a:rPr lang="en-US" altLang="en-US" sz="2000" b="1"/>
              <a:t>(to Computer)</a:t>
            </a:r>
            <a:endParaRPr lang="en-US" altLang="en-US" sz="1100" b="1"/>
          </a:p>
        </p:txBody>
      </p:sp>
      <p:sp>
        <p:nvSpPr>
          <p:cNvPr id="19" name="TextBox 18">
            <a:extLst>
              <a:ext uri="{FF2B5EF4-FFF2-40B4-BE49-F238E27FC236}">
                <a16:creationId xmlns:a16="http://schemas.microsoft.com/office/drawing/2014/main" id="{D6A1DE90-4685-4E26-A5BF-91ED387AD09A}"/>
              </a:ext>
            </a:extLst>
          </p:cNvPr>
          <p:cNvSpPr txBox="1">
            <a:spLocks noChangeArrowheads="1"/>
          </p:cNvSpPr>
          <p:nvPr/>
        </p:nvSpPr>
        <p:spPr bwMode="auto">
          <a:xfrm>
            <a:off x="2386925" y="3693547"/>
            <a:ext cx="1371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000" b="1"/>
              <a:t>POWER </a:t>
            </a:r>
          </a:p>
          <a:p>
            <a:pPr algn="ctr" eaLnBrk="0" hangingPunct="0">
              <a:buClr>
                <a:srgbClr val="000000"/>
              </a:buClr>
              <a:buSzPct val="100000"/>
              <a:buFont typeface="Times New Roman" panose="02020603050405020304" pitchFamily="18" charset="0"/>
              <a:buNone/>
            </a:pPr>
            <a:r>
              <a:rPr lang="en-US" altLang="en-US" sz="1200" b="1"/>
              <a:t>5V / 3.3V / GND</a:t>
            </a:r>
          </a:p>
        </p:txBody>
      </p:sp>
      <p:sp>
        <p:nvSpPr>
          <p:cNvPr id="20" name="TextBox 2">
            <a:extLst>
              <a:ext uri="{FF2B5EF4-FFF2-40B4-BE49-F238E27FC236}">
                <a16:creationId xmlns:a16="http://schemas.microsoft.com/office/drawing/2014/main" id="{6EE1DFBE-A606-4339-AE91-25581D30DFEF}"/>
              </a:ext>
            </a:extLst>
          </p:cNvPr>
          <p:cNvSpPr txBox="1">
            <a:spLocks noChangeArrowheads="1"/>
          </p:cNvSpPr>
          <p:nvPr/>
        </p:nvSpPr>
        <p:spPr bwMode="auto">
          <a:xfrm>
            <a:off x="2423675" y="4765214"/>
            <a:ext cx="1371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000" b="1"/>
              <a:t>Analog INPUTS</a:t>
            </a:r>
          </a:p>
        </p:txBody>
      </p:sp>
      <p:sp>
        <p:nvSpPr>
          <p:cNvPr id="21" name="TextBox 19">
            <a:extLst>
              <a:ext uri="{FF2B5EF4-FFF2-40B4-BE49-F238E27FC236}">
                <a16:creationId xmlns:a16="http://schemas.microsoft.com/office/drawing/2014/main" id="{B2199F62-2675-417F-87A1-9E48C67B2E44}"/>
              </a:ext>
            </a:extLst>
          </p:cNvPr>
          <p:cNvSpPr txBox="1">
            <a:spLocks noChangeArrowheads="1"/>
          </p:cNvSpPr>
          <p:nvPr/>
        </p:nvSpPr>
        <p:spPr bwMode="auto">
          <a:xfrm>
            <a:off x="8459240" y="962153"/>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000" b="1"/>
              <a:t>RESET</a:t>
            </a:r>
            <a:endParaRPr lang="en-US" altLang="en-US" sz="1200" b="1"/>
          </a:p>
        </p:txBody>
      </p:sp>
      <p:sp>
        <p:nvSpPr>
          <p:cNvPr id="22" name="TextBox 14">
            <a:extLst>
              <a:ext uri="{FF2B5EF4-FFF2-40B4-BE49-F238E27FC236}">
                <a16:creationId xmlns:a16="http://schemas.microsoft.com/office/drawing/2014/main" id="{2BDDBDA3-8F9C-4621-869B-211BC44C4A5E}"/>
              </a:ext>
            </a:extLst>
          </p:cNvPr>
          <p:cNvSpPr txBox="1">
            <a:spLocks noChangeArrowheads="1"/>
          </p:cNvSpPr>
          <p:nvPr/>
        </p:nvSpPr>
        <p:spPr bwMode="auto">
          <a:xfrm>
            <a:off x="8991960" y="2404333"/>
            <a:ext cx="152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000" b="1"/>
              <a:t>SCL\SDA</a:t>
            </a:r>
          </a:p>
          <a:p>
            <a:pPr algn="ctr" eaLnBrk="0" hangingPunct="0">
              <a:buClr>
                <a:srgbClr val="000000"/>
              </a:buClr>
              <a:buSzPct val="100000"/>
              <a:buFont typeface="Times New Roman" panose="02020603050405020304" pitchFamily="18" charset="0"/>
              <a:buNone/>
            </a:pPr>
            <a:r>
              <a:rPr lang="en-US" altLang="en-US" sz="1200" b="1"/>
              <a:t>(I2C Bus)</a:t>
            </a:r>
          </a:p>
        </p:txBody>
      </p:sp>
      <p:sp>
        <p:nvSpPr>
          <p:cNvPr id="23" name="TextBox 8">
            <a:extLst>
              <a:ext uri="{FF2B5EF4-FFF2-40B4-BE49-F238E27FC236}">
                <a16:creationId xmlns:a16="http://schemas.microsoft.com/office/drawing/2014/main" id="{485C1FDA-58A4-4C18-A4F1-16188E620B0C}"/>
              </a:ext>
            </a:extLst>
          </p:cNvPr>
          <p:cNvSpPr txBox="1">
            <a:spLocks noChangeArrowheads="1"/>
          </p:cNvSpPr>
          <p:nvPr/>
        </p:nvSpPr>
        <p:spPr bwMode="auto">
          <a:xfrm>
            <a:off x="8987661" y="4091504"/>
            <a:ext cx="1828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rgbClr val="000000"/>
              </a:buClr>
              <a:buSzPct val="100000"/>
              <a:buFont typeface="Times New Roman" panose="02020603050405020304" pitchFamily="18" charset="0"/>
              <a:buNone/>
            </a:pPr>
            <a:r>
              <a:rPr lang="en-US" altLang="en-US" sz="2000" b="1"/>
              <a:t>Digital I\O</a:t>
            </a:r>
          </a:p>
          <a:p>
            <a:pPr algn="ctr" eaLnBrk="0" hangingPunct="0">
              <a:buClr>
                <a:srgbClr val="000000"/>
              </a:buClr>
              <a:buSzPct val="100000"/>
              <a:buFont typeface="Times New Roman" panose="02020603050405020304" pitchFamily="18" charset="0"/>
              <a:buNone/>
            </a:pPr>
            <a:r>
              <a:rPr lang="en-US" altLang="en-US" sz="1200" b="1"/>
              <a:t>PWM(3, 5, 6, 9, 10, 11)</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1245DDD4-F0F2-4C52-9CB5-65161DD3512B}"/>
              </a:ext>
            </a:extLst>
          </p:cNvPr>
          <p:cNvSpPr>
            <a:spLocks noGrp="1" noChangeArrowheads="1"/>
          </p:cNvSpPr>
          <p:nvPr>
            <p:ph type="title"/>
          </p:nvPr>
        </p:nvSpPr>
        <p:spPr>
          <a:xfrm>
            <a:off x="1295400" y="10943"/>
            <a:ext cx="9601200" cy="1142385"/>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t>Measuring Electricity -- Resistance</a:t>
            </a:r>
          </a:p>
        </p:txBody>
      </p:sp>
      <p:sp>
        <p:nvSpPr>
          <p:cNvPr id="5122" name="Rectangle 2">
            <a:extLst>
              <a:ext uri="{FF2B5EF4-FFF2-40B4-BE49-F238E27FC236}">
                <a16:creationId xmlns:a16="http://schemas.microsoft.com/office/drawing/2014/main" id="{2AF06298-67FD-4302-97FC-16642732BE3F}"/>
              </a:ext>
            </a:extLst>
          </p:cNvPr>
          <p:cNvSpPr>
            <a:spLocks noGrp="1" noChangeArrowheads="1"/>
          </p:cNvSpPr>
          <p:nvPr>
            <p:ph idx="1"/>
          </p:nvPr>
        </p:nvSpPr>
        <p:spPr>
          <a:xfrm>
            <a:off x="1295400" y="1182888"/>
            <a:ext cx="9601200" cy="2075063"/>
          </a:xfrm>
        </p:spPr>
        <p:txBody>
          <a:bodyPr/>
          <a:lstStyle/>
          <a:p>
            <a:pPr eaLnBrk="1" hangingPunct="1">
              <a:buFont typeface="Times New Roman" charset="0"/>
              <a:buNone/>
              <a:defRPr/>
            </a:pPr>
            <a:r>
              <a:rPr lang="vi-VN" sz="2400"/>
              <a:t>Cảm kháng là thước đo mức độ đối nghịch với dòng điện trong mạch.</a:t>
            </a:r>
            <a:endParaRPr lang="en-US" sz="2400"/>
          </a:p>
          <a:p>
            <a:pPr eaLnBrk="1" hangingPunct="1">
              <a:buFont typeface="Times New Roman" charset="0"/>
              <a:buNone/>
              <a:defRPr/>
            </a:pPr>
            <a:r>
              <a:rPr lang="vi-VN" sz="2400"/>
              <a:t>Các linh kiện nên được tháo hoàn toàn khỏi mạch để đo điện trở. Lưu ý các cài đặt trên đồng hồ đa năng. Đảm bảo rằng bạn được đặt cho phạm vi thích hợp.</a:t>
            </a:r>
            <a:endParaRPr lang="en-US" sz="2400" dirty="0"/>
          </a:p>
        </p:txBody>
      </p:sp>
      <p:pic>
        <p:nvPicPr>
          <p:cNvPr id="29702" name="Picture 2" descr="http://capitalelectronics-az.com/wordpress/wp-content/uploads/2011/12/resistor.jpg">
            <a:extLst>
              <a:ext uri="{FF2B5EF4-FFF2-40B4-BE49-F238E27FC236}">
                <a16:creationId xmlns:a16="http://schemas.microsoft.com/office/drawing/2014/main" id="{737B086E-CD68-489E-BD39-6ED69E8C80A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3542" y="3987187"/>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3" name="Group 9">
            <a:extLst>
              <a:ext uri="{FF2B5EF4-FFF2-40B4-BE49-F238E27FC236}">
                <a16:creationId xmlns:a16="http://schemas.microsoft.com/office/drawing/2014/main" id="{D0EE4E6F-D920-4F23-B03A-0D70DAF5D985}"/>
              </a:ext>
            </a:extLst>
          </p:cNvPr>
          <p:cNvGrpSpPr>
            <a:grpSpLocks/>
          </p:cNvGrpSpPr>
          <p:nvPr/>
        </p:nvGrpSpPr>
        <p:grpSpPr bwMode="auto">
          <a:xfrm>
            <a:off x="1725060" y="3429000"/>
            <a:ext cx="3822700" cy="2057400"/>
            <a:chOff x="5454378" y="4096901"/>
            <a:chExt cx="3822361" cy="2056496"/>
          </a:xfrm>
        </p:grpSpPr>
        <p:pic>
          <p:nvPicPr>
            <p:cNvPr id="29705" name="Picture 7" descr="alt text">
              <a:extLst>
                <a:ext uri="{FF2B5EF4-FFF2-40B4-BE49-F238E27FC236}">
                  <a16:creationId xmlns:a16="http://schemas.microsoft.com/office/drawing/2014/main" id="{F2CC2613-2189-49A9-A434-AB52FB335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1980" y="4204624"/>
              <a:ext cx="2734759" cy="194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F58CA1A0-1392-4DC7-9CAA-9AC44C25CC51}"/>
                </a:ext>
              </a:extLst>
            </p:cNvPr>
            <p:cNvCxnSpPr>
              <a:stCxn id="29709" idx="3"/>
            </p:cNvCxnSpPr>
            <p:nvPr/>
          </p:nvCxnSpPr>
          <p:spPr bwMode="auto">
            <a:xfrm>
              <a:off x="6338538" y="4312706"/>
              <a:ext cx="700025" cy="625200"/>
            </a:xfrm>
            <a:prstGeom prst="line">
              <a:avLst/>
            </a:prstGeom>
            <a:solidFill>
              <a:srgbClr val="00B8FF"/>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5040A8EF-516D-448A-8E70-6EAF55C2D018}"/>
                </a:ext>
              </a:extLst>
            </p:cNvPr>
            <p:cNvCxnSpPr>
              <a:stCxn id="29709" idx="3"/>
            </p:cNvCxnSpPr>
            <p:nvPr/>
          </p:nvCxnSpPr>
          <p:spPr bwMode="auto">
            <a:xfrm>
              <a:off x="6338538" y="4312706"/>
              <a:ext cx="657167" cy="866394"/>
            </a:xfrm>
            <a:prstGeom prst="line">
              <a:avLst/>
            </a:prstGeom>
            <a:solidFill>
              <a:srgbClr val="00B8FF"/>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a:extLst>
                <a:ext uri="{FF2B5EF4-FFF2-40B4-BE49-F238E27FC236}">
                  <a16:creationId xmlns:a16="http://schemas.microsoft.com/office/drawing/2014/main" id="{0952A42F-9FBD-4732-8717-BBFD4FD70567}"/>
                </a:ext>
              </a:extLst>
            </p:cNvPr>
            <p:cNvCxnSpPr>
              <a:stCxn id="29709" idx="3"/>
            </p:cNvCxnSpPr>
            <p:nvPr/>
          </p:nvCxnSpPr>
          <p:spPr bwMode="auto">
            <a:xfrm>
              <a:off x="6338538" y="4312706"/>
              <a:ext cx="866698" cy="272930"/>
            </a:xfrm>
            <a:prstGeom prst="line">
              <a:avLst/>
            </a:prstGeom>
            <a:solidFill>
              <a:srgbClr val="00B8FF"/>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709" name="TextBox 14">
              <a:extLst>
                <a:ext uri="{FF2B5EF4-FFF2-40B4-BE49-F238E27FC236}">
                  <a16:creationId xmlns:a16="http://schemas.microsoft.com/office/drawing/2014/main" id="{488E9F0E-C75D-4102-A6BC-1E56ED14A7BA}"/>
                </a:ext>
              </a:extLst>
            </p:cNvPr>
            <p:cNvSpPr txBox="1">
              <a:spLocks noChangeArrowheads="1"/>
            </p:cNvSpPr>
            <p:nvPr/>
          </p:nvSpPr>
          <p:spPr bwMode="auto">
            <a:xfrm>
              <a:off x="5454378" y="4096901"/>
              <a:ext cx="8835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buClr>
                  <a:srgbClr val="000000"/>
                </a:buClr>
                <a:buSzPct val="100000"/>
                <a:buFont typeface="Times New Roman" panose="02020603050405020304" pitchFamily="18" charset="0"/>
                <a:buNone/>
              </a:pPr>
              <a:r>
                <a:rPr lang="en-US" altLang="en-US" sz="1100">
                  <a:solidFill>
                    <a:srgbClr val="FF0000"/>
                  </a:solidFill>
                </a:rPr>
                <a:t>Resistance</a:t>
              </a:r>
            </a:p>
            <a:p>
              <a:pPr algn="ctr" eaLnBrk="0" hangingPunct="0">
                <a:buClr>
                  <a:srgbClr val="000000"/>
                </a:buClr>
                <a:buSzPct val="100000"/>
                <a:buFont typeface="Times New Roman" panose="02020603050405020304" pitchFamily="18" charset="0"/>
                <a:buNone/>
              </a:pPr>
              <a:r>
                <a:rPr lang="en-US" altLang="en-US" sz="1100">
                  <a:solidFill>
                    <a:srgbClr val="FF0000"/>
                  </a:solidFill>
                </a:rPr>
                <a:t>settings</a:t>
              </a:r>
            </a:p>
          </p:txBody>
        </p:sp>
        <p:cxnSp>
          <p:nvCxnSpPr>
            <p:cNvPr id="16" name="Straight Connector 15">
              <a:extLst>
                <a:ext uri="{FF2B5EF4-FFF2-40B4-BE49-F238E27FC236}">
                  <a16:creationId xmlns:a16="http://schemas.microsoft.com/office/drawing/2014/main" id="{CC7F6E9D-7F91-43CA-AC64-8541EFAB19D1}"/>
                </a:ext>
              </a:extLst>
            </p:cNvPr>
            <p:cNvCxnSpPr>
              <a:stCxn id="29709" idx="3"/>
            </p:cNvCxnSpPr>
            <p:nvPr/>
          </p:nvCxnSpPr>
          <p:spPr bwMode="auto">
            <a:xfrm>
              <a:off x="6338538" y="4312706"/>
              <a:ext cx="1123850" cy="136465"/>
            </a:xfrm>
            <a:prstGeom prst="line">
              <a:avLst/>
            </a:prstGeom>
            <a:solidFill>
              <a:srgbClr val="00B8FF"/>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a:extLst>
                <a:ext uri="{FF2B5EF4-FFF2-40B4-BE49-F238E27FC236}">
                  <a16:creationId xmlns:a16="http://schemas.microsoft.com/office/drawing/2014/main" id="{984CBDBE-1CBC-4BF0-AB23-94BA21E4F0AA}"/>
                </a:ext>
              </a:extLst>
            </p:cNvPr>
            <p:cNvCxnSpPr>
              <a:stCxn id="29709" idx="3"/>
            </p:cNvCxnSpPr>
            <p:nvPr/>
          </p:nvCxnSpPr>
          <p:spPr bwMode="auto">
            <a:xfrm>
              <a:off x="6338538" y="4312706"/>
              <a:ext cx="752408" cy="433198"/>
            </a:xfrm>
            <a:prstGeom prst="line">
              <a:avLst/>
            </a:prstGeom>
            <a:solidFill>
              <a:srgbClr val="00B8FF"/>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 name="Group 1">
            <a:extLst>
              <a:ext uri="{FF2B5EF4-FFF2-40B4-BE49-F238E27FC236}">
                <a16:creationId xmlns:a16="http://schemas.microsoft.com/office/drawing/2014/main" id="{900301DD-77BF-493F-92A6-9D7E7A3F72B8}"/>
              </a:ext>
            </a:extLst>
          </p:cNvPr>
          <p:cNvGrpSpPr/>
          <p:nvPr/>
        </p:nvGrpSpPr>
        <p:grpSpPr>
          <a:xfrm>
            <a:off x="8305918" y="3554985"/>
            <a:ext cx="1544637" cy="1597025"/>
            <a:chOff x="7861301" y="4598988"/>
            <a:chExt cx="1544637" cy="1597025"/>
          </a:xfrm>
        </p:grpSpPr>
        <p:pic>
          <p:nvPicPr>
            <p:cNvPr id="29700" name="Picture 5" descr="http://www.autonerdz.com/miscellaneous%20files/multimeter-probes.jpg">
              <a:extLst>
                <a:ext uri="{FF2B5EF4-FFF2-40B4-BE49-F238E27FC236}">
                  <a16:creationId xmlns:a16="http://schemas.microsoft.com/office/drawing/2014/main" id="{EAFC1C5F-549C-4847-9AAD-D90658B89D2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7029038">
              <a:off x="8402638" y="4057651"/>
              <a:ext cx="2889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descr="http://www.autonerdz.com/miscellaneous%20files/multimeter-probes.jpg">
              <a:extLst>
                <a:ext uri="{FF2B5EF4-FFF2-40B4-BE49-F238E27FC236}">
                  <a16:creationId xmlns:a16="http://schemas.microsoft.com/office/drawing/2014/main" id="{B6ADBC94-D0BF-4030-8792-97DA3092EA8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652276">
              <a:off x="8480426" y="5365751"/>
              <a:ext cx="2889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2" descr="http://capitalelectronics-az.com/wordpress/wp-content/uploads/2011/12/resistor.jpg">
              <a:extLst>
                <a:ext uri="{FF2B5EF4-FFF2-40B4-BE49-F238E27FC236}">
                  <a16:creationId xmlns:a16="http://schemas.microsoft.com/office/drawing/2014/main" id="{AED5FA4E-D70A-4A5E-8264-A5AA5A1797F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8615095">
              <a:off x="8886032" y="5128419"/>
              <a:ext cx="5191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Operational view specification</a:t>
            </a:r>
          </a:p>
        </p:txBody>
      </p:sp>
      <p:sp>
        <p:nvSpPr>
          <p:cNvPr id="4" name="Text Placeholder 3">
            <a:extLst>
              <a:ext uri="{FF2B5EF4-FFF2-40B4-BE49-F238E27FC236}">
                <a16:creationId xmlns:a16="http://schemas.microsoft.com/office/drawing/2014/main" id="{8B8690C7-6E25-481D-8C20-30F8C7FF6A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160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FF8E1-0B06-866A-EAE8-DAF8CA993536}"/>
              </a:ext>
            </a:extLst>
          </p:cNvPr>
          <p:cNvSpPr>
            <a:spLocks noGrp="1"/>
          </p:cNvSpPr>
          <p:nvPr>
            <p:ph type="title"/>
          </p:nvPr>
        </p:nvSpPr>
        <p:spPr/>
        <p:txBody>
          <a:bodyPr/>
          <a:lstStyle/>
          <a:p>
            <a:r>
              <a:rPr lang="en-US"/>
              <a:t>Arduino - Installation</a:t>
            </a:r>
          </a:p>
        </p:txBody>
      </p:sp>
      <p:pic>
        <p:nvPicPr>
          <p:cNvPr id="9" name="Picture 8">
            <a:extLst>
              <a:ext uri="{FF2B5EF4-FFF2-40B4-BE49-F238E27FC236}">
                <a16:creationId xmlns:a16="http://schemas.microsoft.com/office/drawing/2014/main" id="{1A870370-6EAF-AA45-21B0-DA8EF1EF585D}"/>
              </a:ext>
            </a:extLst>
          </p:cNvPr>
          <p:cNvPicPr>
            <a:picLocks noChangeAspect="1"/>
          </p:cNvPicPr>
          <p:nvPr/>
        </p:nvPicPr>
        <p:blipFill>
          <a:blip r:embed="rId2"/>
          <a:stretch>
            <a:fillRect/>
          </a:stretch>
        </p:blipFill>
        <p:spPr>
          <a:xfrm>
            <a:off x="1178827" y="1779343"/>
            <a:ext cx="8810625" cy="4181475"/>
          </a:xfrm>
          <a:prstGeom prst="rect">
            <a:avLst/>
          </a:prstGeom>
        </p:spPr>
      </p:pic>
    </p:spTree>
    <p:extLst>
      <p:ext uri="{BB962C8B-B14F-4D97-AF65-F5344CB8AC3E}">
        <p14:creationId xmlns:p14="http://schemas.microsoft.com/office/powerpoint/2010/main" val="109042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FF8E1-0B06-866A-EAE8-DAF8CA993536}"/>
              </a:ext>
            </a:extLst>
          </p:cNvPr>
          <p:cNvSpPr>
            <a:spLocks noGrp="1"/>
          </p:cNvSpPr>
          <p:nvPr>
            <p:ph type="title"/>
          </p:nvPr>
        </p:nvSpPr>
        <p:spPr/>
        <p:txBody>
          <a:bodyPr/>
          <a:lstStyle/>
          <a:p>
            <a:r>
              <a:rPr lang="en-US"/>
              <a:t>Arduino IDE</a:t>
            </a:r>
          </a:p>
        </p:txBody>
      </p:sp>
      <p:pic>
        <p:nvPicPr>
          <p:cNvPr id="6" name="Content Placeholder 5">
            <a:extLst>
              <a:ext uri="{FF2B5EF4-FFF2-40B4-BE49-F238E27FC236}">
                <a16:creationId xmlns:a16="http://schemas.microsoft.com/office/drawing/2014/main" id="{ED426C8F-3933-18DA-FAFA-8E89BBA4222E}"/>
              </a:ext>
            </a:extLst>
          </p:cNvPr>
          <p:cNvPicPr>
            <a:picLocks noGrp="1" noChangeAspect="1"/>
          </p:cNvPicPr>
          <p:nvPr>
            <p:ph idx="1"/>
          </p:nvPr>
        </p:nvPicPr>
        <p:blipFill>
          <a:blip r:embed="rId2"/>
          <a:stretch>
            <a:fillRect/>
          </a:stretch>
        </p:blipFill>
        <p:spPr>
          <a:xfrm>
            <a:off x="1295400" y="1938068"/>
            <a:ext cx="5879958" cy="3810000"/>
          </a:xfrm>
          <a:prstGeom prst="rect">
            <a:avLst/>
          </a:prstGeom>
        </p:spPr>
      </p:pic>
    </p:spTree>
    <p:extLst>
      <p:ext uri="{BB962C8B-B14F-4D97-AF65-F5344CB8AC3E}">
        <p14:creationId xmlns:p14="http://schemas.microsoft.com/office/powerpoint/2010/main" val="3586500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408B52-3B92-5901-9F46-F5770ACDC0D8}"/>
              </a:ext>
            </a:extLst>
          </p:cNvPr>
          <p:cNvSpPr>
            <a:spLocks noGrp="1"/>
          </p:cNvSpPr>
          <p:nvPr>
            <p:ph idx="1"/>
          </p:nvPr>
        </p:nvSpPr>
        <p:spPr>
          <a:xfrm>
            <a:off x="1294363" y="1496292"/>
            <a:ext cx="9603275" cy="3970054"/>
          </a:xfrm>
        </p:spPr>
        <p:txBody>
          <a:bodyPr/>
          <a:lstStyle/>
          <a:p>
            <a:pPr marL="457200" indent="-457200">
              <a:buFont typeface="+mj-lt"/>
              <a:buAutoNum type="arabicPeriod"/>
            </a:pPr>
            <a:r>
              <a:rPr lang="en-US" dirty="0"/>
              <a:t>Initialization Step </a:t>
            </a:r>
          </a:p>
          <a:p>
            <a:pPr marL="457200" indent="-457200">
              <a:buFont typeface="+mj-lt"/>
              <a:buAutoNum type="arabicPeriod"/>
            </a:pPr>
            <a:r>
              <a:rPr lang="en-US" dirty="0"/>
              <a:t>Input Step </a:t>
            </a:r>
          </a:p>
          <a:p>
            <a:pPr marL="457200" indent="-457200">
              <a:buFont typeface="+mj-lt"/>
              <a:buAutoNum type="arabicPeriod"/>
            </a:pPr>
            <a:r>
              <a:rPr lang="en-US" dirty="0"/>
              <a:t>Process Step</a:t>
            </a:r>
          </a:p>
          <a:p>
            <a:pPr marL="457200" indent="-457200">
              <a:buFont typeface="+mj-lt"/>
              <a:buAutoNum type="arabicPeriod"/>
            </a:pPr>
            <a:r>
              <a:rPr lang="en-US" dirty="0"/>
              <a:t>Output Step</a:t>
            </a:r>
          </a:p>
          <a:p>
            <a:pPr marL="457200" indent="-457200">
              <a:buFont typeface="+mj-lt"/>
              <a:buAutoNum type="arabicPeriod"/>
            </a:pPr>
            <a:r>
              <a:rPr lang="en-US" dirty="0"/>
              <a:t>Termination Step </a:t>
            </a:r>
          </a:p>
        </p:txBody>
      </p:sp>
      <p:sp>
        <p:nvSpPr>
          <p:cNvPr id="3" name="Title 2">
            <a:extLst>
              <a:ext uri="{FF2B5EF4-FFF2-40B4-BE49-F238E27FC236}">
                <a16:creationId xmlns:a16="http://schemas.microsoft.com/office/drawing/2014/main" id="{491F5BE7-1EF4-9344-E47D-362D3B87776D}"/>
              </a:ext>
            </a:extLst>
          </p:cNvPr>
          <p:cNvSpPr>
            <a:spLocks noGrp="1"/>
          </p:cNvSpPr>
          <p:nvPr>
            <p:ph type="title"/>
          </p:nvPr>
        </p:nvSpPr>
        <p:spPr>
          <a:xfrm>
            <a:off x="1294363" y="107038"/>
            <a:ext cx="9601200" cy="1142385"/>
          </a:xfrm>
        </p:spPr>
        <p:txBody>
          <a:bodyPr/>
          <a:lstStyle/>
          <a:p>
            <a:r>
              <a:rPr lang="en-US" dirty="0"/>
              <a:t>The Five Program Steps</a:t>
            </a:r>
          </a:p>
        </p:txBody>
      </p:sp>
    </p:spTree>
    <p:extLst>
      <p:ext uri="{BB962C8B-B14F-4D97-AF65-F5344CB8AC3E}">
        <p14:creationId xmlns:p14="http://schemas.microsoft.com/office/powerpoint/2010/main" val="346735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408B52-3B92-5901-9F46-F5770ACDC0D8}"/>
              </a:ext>
            </a:extLst>
          </p:cNvPr>
          <p:cNvSpPr>
            <a:spLocks noGrp="1"/>
          </p:cNvSpPr>
          <p:nvPr>
            <p:ph idx="1"/>
          </p:nvPr>
        </p:nvSpPr>
        <p:spPr>
          <a:xfrm>
            <a:off x="1196335" y="1232170"/>
            <a:ext cx="9603275" cy="4901211"/>
          </a:xfrm>
        </p:spPr>
        <p:txBody>
          <a:bodyPr>
            <a:noAutofit/>
          </a:bodyPr>
          <a:lstStyle/>
          <a:p>
            <a:pPr marL="0" indent="0">
              <a:buNone/>
            </a:pPr>
            <a:r>
              <a:rPr lang="en-US" sz="1600" dirty="0"/>
              <a:t>void setup() </a:t>
            </a:r>
          </a:p>
          <a:p>
            <a:pPr marL="0" indent="0">
              <a:buNone/>
            </a:pPr>
            <a:r>
              <a:rPr lang="en-US" sz="1600" dirty="0"/>
              <a:t>{ // Start of setup() function body </a:t>
            </a:r>
          </a:p>
          <a:p>
            <a:pPr marL="0" indent="0">
              <a:buNone/>
            </a:pPr>
            <a:r>
              <a:rPr lang="en-US" sz="1600" dirty="0"/>
              <a:t> </a:t>
            </a:r>
            <a:r>
              <a:rPr lang="en-US" sz="1600" dirty="0" err="1"/>
              <a:t>Serial.begin</a:t>
            </a:r>
            <a:r>
              <a:rPr lang="en-US" sz="1600" dirty="0"/>
              <a:t>(</a:t>
            </a:r>
            <a:r>
              <a:rPr lang="en-US" sz="1600"/>
              <a:t>115200); // </a:t>
            </a:r>
            <a:r>
              <a:rPr lang="en-US" sz="1600" dirty="0"/>
              <a:t>Step 1, Initialization </a:t>
            </a:r>
          </a:p>
          <a:p>
            <a:pPr marL="0" indent="0">
              <a:buNone/>
            </a:pPr>
            <a:r>
              <a:rPr lang="en-US" sz="1600" dirty="0"/>
              <a:t> // Step 2, Input (the letters between the quotes) </a:t>
            </a:r>
          </a:p>
          <a:p>
            <a:pPr marL="0" indent="0">
              <a:buNone/>
            </a:pPr>
            <a:r>
              <a:rPr lang="en-US" sz="1600" dirty="0"/>
              <a:t> // Step 3. Process – Serial object formats data for display </a:t>
            </a:r>
          </a:p>
          <a:p>
            <a:pPr marL="0" indent="0">
              <a:buNone/>
            </a:pPr>
            <a:r>
              <a:rPr lang="en-US" sz="1600" dirty="0"/>
              <a:t> // Step 4. Output – Display the message on the monitor </a:t>
            </a:r>
          </a:p>
          <a:p>
            <a:pPr marL="0" indent="0">
              <a:buNone/>
            </a:pPr>
            <a:r>
              <a:rPr lang="en-US" sz="1600" dirty="0" err="1"/>
              <a:t>Serial.println</a:t>
            </a:r>
            <a:r>
              <a:rPr lang="en-US" sz="1600" dirty="0"/>
              <a:t>("This is my first Arduino program!"); </a:t>
            </a:r>
          </a:p>
          <a:p>
            <a:pPr marL="0" indent="0">
              <a:buNone/>
            </a:pPr>
            <a:r>
              <a:rPr lang="en-US" sz="1600" dirty="0"/>
              <a:t>} // End of setup() function body </a:t>
            </a:r>
          </a:p>
          <a:p>
            <a:pPr marL="0" indent="0">
              <a:buNone/>
            </a:pPr>
            <a:r>
              <a:rPr lang="en-US" sz="1600" dirty="0"/>
              <a:t>void loop() </a:t>
            </a:r>
          </a:p>
          <a:p>
            <a:pPr marL="0" indent="0">
              <a:buNone/>
            </a:pPr>
            <a:r>
              <a:rPr lang="en-US" sz="1600" dirty="0"/>
              <a:t>{ // Start of loop() function body </a:t>
            </a:r>
          </a:p>
          <a:p>
            <a:pPr marL="0" indent="0">
              <a:buNone/>
            </a:pPr>
            <a:r>
              <a:rPr lang="en-US" sz="1600" dirty="0"/>
              <a:t>} // End of loop() function body</a:t>
            </a:r>
          </a:p>
        </p:txBody>
      </p:sp>
      <p:sp>
        <p:nvSpPr>
          <p:cNvPr id="3" name="Title 2">
            <a:extLst>
              <a:ext uri="{FF2B5EF4-FFF2-40B4-BE49-F238E27FC236}">
                <a16:creationId xmlns:a16="http://schemas.microsoft.com/office/drawing/2014/main" id="{491F5BE7-1EF4-9344-E47D-362D3B87776D}"/>
              </a:ext>
            </a:extLst>
          </p:cNvPr>
          <p:cNvSpPr>
            <a:spLocks noGrp="1"/>
          </p:cNvSpPr>
          <p:nvPr>
            <p:ph type="title"/>
          </p:nvPr>
        </p:nvSpPr>
        <p:spPr>
          <a:xfrm>
            <a:off x="1295400" y="89785"/>
            <a:ext cx="9601200" cy="1142385"/>
          </a:xfrm>
        </p:spPr>
        <p:txBody>
          <a:bodyPr/>
          <a:lstStyle/>
          <a:p>
            <a:r>
              <a:rPr lang="en-US" dirty="0"/>
              <a:t>The Five Program Steps</a:t>
            </a:r>
          </a:p>
        </p:txBody>
      </p:sp>
    </p:spTree>
    <p:extLst>
      <p:ext uri="{BB962C8B-B14F-4D97-AF65-F5344CB8AC3E}">
        <p14:creationId xmlns:p14="http://schemas.microsoft.com/office/powerpoint/2010/main" val="278464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88F7E-C160-4DAC-91DE-B47851F2F4B0}"/>
              </a:ext>
            </a:extLst>
          </p:cNvPr>
          <p:cNvSpPr>
            <a:spLocks noGrp="1"/>
          </p:cNvSpPr>
          <p:nvPr>
            <p:ph idx="1"/>
          </p:nvPr>
        </p:nvSpPr>
        <p:spPr>
          <a:xfrm>
            <a:off x="137636" y="1142385"/>
            <a:ext cx="7455877" cy="5013331"/>
          </a:xfrm>
        </p:spPr>
        <p:txBody>
          <a:bodyPr>
            <a:normAutofit/>
          </a:bodyPr>
          <a:lstStyle/>
          <a:p>
            <a:r>
              <a:rPr lang="en-US"/>
              <a:t>Cấu trúc phần mềm bao gồm hai chức năng chính:</a:t>
            </a:r>
          </a:p>
          <a:p>
            <a:pPr lvl="1"/>
            <a:r>
              <a:rPr lang="en-US"/>
              <a:t>Setup( ) function</a:t>
            </a:r>
          </a:p>
          <a:p>
            <a:pPr lvl="2"/>
            <a:r>
              <a:rPr lang="vi-VN"/>
              <a:t>Sử dụng nó để khởi tạo các biến, chế độ </a:t>
            </a:r>
            <a:r>
              <a:rPr lang="en-US"/>
              <a:t>pin</a:t>
            </a:r>
            <a:r>
              <a:rPr lang="vi-VN"/>
              <a:t>, bắt đầu sử dụng thư viện, v.v. Chức năng thiết</a:t>
            </a:r>
            <a:r>
              <a:rPr lang="en-US"/>
              <a:t> </a:t>
            </a:r>
            <a:r>
              <a:rPr lang="vi-VN"/>
              <a:t>lập sẽ chỉ chạy một lần, sau mỗi lần khởi động hoặc thiết lập lại bảng Arduino.</a:t>
            </a:r>
            <a:r>
              <a:rPr lang="en-US"/>
              <a:t>	</a:t>
            </a:r>
          </a:p>
          <a:p>
            <a:pPr lvl="1"/>
            <a:r>
              <a:rPr lang="en-US"/>
              <a:t>Loop( ) function</a:t>
            </a:r>
          </a:p>
          <a:p>
            <a:pPr lvl="2"/>
            <a:r>
              <a:rPr lang="vi-VN"/>
              <a:t>Sau khi tạo một hàm setup (), hàm này khởi tạo và đặt các giá trị ban đầu, hàm loop () thực hiện chính xác những gì tên của nó gợi ý và lặp lại liên tục, cho phép chương trình của bạn thay đổi và phản hồi. Sử dụng nó để chủ động điều khiển bảng Arduino.</a:t>
            </a:r>
            <a:endParaRPr lang="en-US"/>
          </a:p>
        </p:txBody>
      </p:sp>
      <p:sp>
        <p:nvSpPr>
          <p:cNvPr id="3" name="Title 2">
            <a:extLst>
              <a:ext uri="{FF2B5EF4-FFF2-40B4-BE49-F238E27FC236}">
                <a16:creationId xmlns:a16="http://schemas.microsoft.com/office/drawing/2014/main" id="{E6DEB32A-6458-483A-93E0-635139B933AC}"/>
              </a:ext>
            </a:extLst>
          </p:cNvPr>
          <p:cNvSpPr>
            <a:spLocks noGrp="1"/>
          </p:cNvSpPr>
          <p:nvPr>
            <p:ph type="title"/>
          </p:nvPr>
        </p:nvSpPr>
        <p:spPr>
          <a:xfrm>
            <a:off x="0" y="0"/>
            <a:ext cx="9601200" cy="1142385"/>
          </a:xfrm>
        </p:spPr>
        <p:txBody>
          <a:bodyPr/>
          <a:lstStyle/>
          <a:p>
            <a:r>
              <a:rPr lang="en-US"/>
              <a:t>Cấu trúc chương trình</a:t>
            </a:r>
          </a:p>
        </p:txBody>
      </p:sp>
      <p:pic>
        <p:nvPicPr>
          <p:cNvPr id="4" name="Picture 3">
            <a:extLst>
              <a:ext uri="{FF2B5EF4-FFF2-40B4-BE49-F238E27FC236}">
                <a16:creationId xmlns:a16="http://schemas.microsoft.com/office/drawing/2014/main" id="{64339D1C-B00F-46DC-84B9-4DE136DFA98C}"/>
              </a:ext>
            </a:extLst>
          </p:cNvPr>
          <p:cNvPicPr>
            <a:picLocks noChangeAspect="1"/>
          </p:cNvPicPr>
          <p:nvPr/>
        </p:nvPicPr>
        <p:blipFill>
          <a:blip r:embed="rId2"/>
          <a:stretch>
            <a:fillRect/>
          </a:stretch>
        </p:blipFill>
        <p:spPr>
          <a:xfrm>
            <a:off x="7740162" y="1282668"/>
            <a:ext cx="4147037" cy="4590593"/>
          </a:xfrm>
          <a:prstGeom prst="rect">
            <a:avLst/>
          </a:prstGeom>
        </p:spPr>
      </p:pic>
    </p:spTree>
    <p:extLst>
      <p:ext uri="{BB962C8B-B14F-4D97-AF65-F5344CB8AC3E}">
        <p14:creationId xmlns:p14="http://schemas.microsoft.com/office/powerpoint/2010/main" val="24326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CD18A3-132D-827F-86B8-4E0C4DDFA0E3}"/>
              </a:ext>
            </a:extLst>
          </p:cNvPr>
          <p:cNvSpPr>
            <a:spLocks noGrp="1"/>
          </p:cNvSpPr>
          <p:nvPr>
            <p:ph type="title"/>
          </p:nvPr>
        </p:nvSpPr>
        <p:spPr/>
        <p:txBody>
          <a:bodyPr/>
          <a:lstStyle/>
          <a:p>
            <a:r>
              <a:rPr lang="en-US"/>
              <a:t>Functional view specification</a:t>
            </a:r>
          </a:p>
        </p:txBody>
      </p:sp>
      <p:sp>
        <p:nvSpPr>
          <p:cNvPr id="5" name="Text Placeholder 4">
            <a:extLst>
              <a:ext uri="{FF2B5EF4-FFF2-40B4-BE49-F238E27FC236}">
                <a16:creationId xmlns:a16="http://schemas.microsoft.com/office/drawing/2014/main" id="{AB9DBB3F-26CF-2A34-AFF3-6078BC3DDF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558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9A3772-88D5-1A5E-FD44-390A708F3F30}"/>
              </a:ext>
            </a:extLst>
          </p:cNvPr>
          <p:cNvPicPr>
            <a:picLocks noGrp="1" noChangeAspect="1"/>
          </p:cNvPicPr>
          <p:nvPr>
            <p:ph idx="1"/>
          </p:nvPr>
        </p:nvPicPr>
        <p:blipFill>
          <a:blip r:embed="rId2"/>
          <a:stretch>
            <a:fillRect/>
          </a:stretch>
        </p:blipFill>
        <p:spPr>
          <a:xfrm>
            <a:off x="2196936" y="1141284"/>
            <a:ext cx="7493330" cy="5022010"/>
          </a:xfrm>
        </p:spPr>
      </p:pic>
      <p:sp>
        <p:nvSpPr>
          <p:cNvPr id="3" name="Title 2">
            <a:extLst>
              <a:ext uri="{FF2B5EF4-FFF2-40B4-BE49-F238E27FC236}">
                <a16:creationId xmlns:a16="http://schemas.microsoft.com/office/drawing/2014/main" id="{04EE9291-FE2A-643C-A09B-B67CB60BF4B3}"/>
              </a:ext>
            </a:extLst>
          </p:cNvPr>
          <p:cNvSpPr>
            <a:spLocks noGrp="1"/>
          </p:cNvSpPr>
          <p:nvPr>
            <p:ph type="title"/>
          </p:nvPr>
        </p:nvSpPr>
        <p:spPr>
          <a:xfrm>
            <a:off x="0" y="-1101"/>
            <a:ext cx="9601200" cy="1142385"/>
          </a:xfrm>
        </p:spPr>
        <p:txBody>
          <a:bodyPr/>
          <a:lstStyle/>
          <a:p>
            <a:r>
              <a:rPr lang="en-US" dirty="0"/>
              <a:t>Data Type</a:t>
            </a:r>
          </a:p>
        </p:txBody>
      </p:sp>
    </p:spTree>
    <p:extLst>
      <p:ext uri="{BB962C8B-B14F-4D97-AF65-F5344CB8AC3E}">
        <p14:creationId xmlns:p14="http://schemas.microsoft.com/office/powerpoint/2010/main" val="218298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88F7E-C160-4DAC-91DE-B47851F2F4B0}"/>
              </a:ext>
            </a:extLst>
          </p:cNvPr>
          <p:cNvSpPr>
            <a:spLocks noGrp="1"/>
          </p:cNvSpPr>
          <p:nvPr>
            <p:ph idx="1"/>
          </p:nvPr>
        </p:nvSpPr>
        <p:spPr>
          <a:xfrm>
            <a:off x="94889" y="1141285"/>
            <a:ext cx="5562601" cy="4672920"/>
          </a:xfrm>
        </p:spPr>
        <p:txBody>
          <a:bodyPr>
            <a:normAutofit/>
          </a:bodyPr>
          <a:lstStyle/>
          <a:p>
            <a:r>
              <a:rPr lang="vi-VN"/>
              <a:t>Thời gian trong lập trình Arduino được tính bằng mili giây.</a:t>
            </a:r>
            <a:endParaRPr lang="en-US"/>
          </a:p>
          <a:p>
            <a:r>
              <a:rPr lang="vi-VN"/>
              <a:t>Trong đó, 1 giây = 1000 mili giây</a:t>
            </a:r>
            <a:endParaRPr lang="en-US"/>
          </a:p>
          <a:p>
            <a:r>
              <a:rPr lang="vi-VN"/>
              <a:t>Chúng ta có thể điều chỉnh thời gian theo từng mili giây.</a:t>
            </a:r>
            <a:endParaRPr lang="en-US"/>
          </a:p>
          <a:p>
            <a:r>
              <a:rPr lang="vi-VN"/>
              <a:t>Ví dụ: đối với độ trễ 5 giây, thời gian hiển thị sẽ là 5000 mili giây.</a:t>
            </a:r>
            <a:endParaRPr lang="en-US"/>
          </a:p>
        </p:txBody>
      </p:sp>
      <p:sp>
        <p:nvSpPr>
          <p:cNvPr id="3" name="Title 2">
            <a:extLst>
              <a:ext uri="{FF2B5EF4-FFF2-40B4-BE49-F238E27FC236}">
                <a16:creationId xmlns:a16="http://schemas.microsoft.com/office/drawing/2014/main" id="{E6DEB32A-6458-483A-93E0-635139B933AC}"/>
              </a:ext>
            </a:extLst>
          </p:cNvPr>
          <p:cNvSpPr>
            <a:spLocks noGrp="1"/>
          </p:cNvSpPr>
          <p:nvPr>
            <p:ph type="title"/>
          </p:nvPr>
        </p:nvSpPr>
        <p:spPr>
          <a:xfrm>
            <a:off x="0" y="0"/>
            <a:ext cx="9601200" cy="1142385"/>
          </a:xfrm>
        </p:spPr>
        <p:txBody>
          <a:bodyPr/>
          <a:lstStyle/>
          <a:p>
            <a:pPr algn="just"/>
            <a:r>
              <a:rPr lang="en-US" b="0" i="0">
                <a:effectLst/>
                <a:latin typeface="erdana"/>
              </a:rPr>
              <a:t>Time in Arduino</a:t>
            </a:r>
          </a:p>
        </p:txBody>
      </p:sp>
      <p:pic>
        <p:nvPicPr>
          <p:cNvPr id="5" name="Picture 4">
            <a:extLst>
              <a:ext uri="{FF2B5EF4-FFF2-40B4-BE49-F238E27FC236}">
                <a16:creationId xmlns:a16="http://schemas.microsoft.com/office/drawing/2014/main" id="{DB49106A-6928-4488-BE62-B8BBE60F0069}"/>
              </a:ext>
            </a:extLst>
          </p:cNvPr>
          <p:cNvPicPr>
            <a:picLocks noChangeAspect="1"/>
          </p:cNvPicPr>
          <p:nvPr/>
        </p:nvPicPr>
        <p:blipFill>
          <a:blip r:embed="rId2"/>
          <a:stretch>
            <a:fillRect/>
          </a:stretch>
        </p:blipFill>
        <p:spPr>
          <a:xfrm>
            <a:off x="5841005" y="1283283"/>
            <a:ext cx="5307606" cy="3766457"/>
          </a:xfrm>
          <a:prstGeom prst="rect">
            <a:avLst/>
          </a:prstGeom>
        </p:spPr>
      </p:pic>
    </p:spTree>
    <p:extLst>
      <p:ext uri="{BB962C8B-B14F-4D97-AF65-F5344CB8AC3E}">
        <p14:creationId xmlns:p14="http://schemas.microsoft.com/office/powerpoint/2010/main" val="224686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F1C9-7403-455B-8E07-48F8F59CCAF4}"/>
              </a:ext>
            </a:extLst>
          </p:cNvPr>
          <p:cNvSpPr>
            <a:spLocks noGrp="1"/>
          </p:cNvSpPr>
          <p:nvPr>
            <p:ph type="title"/>
          </p:nvPr>
        </p:nvSpPr>
        <p:spPr/>
        <p:txBody>
          <a:bodyPr/>
          <a:lstStyle/>
          <a:p>
            <a:pPr eaLnBrk="1" hangingPunct="1">
              <a:defRPr/>
            </a:pPr>
            <a:r>
              <a:rPr lang="en-US" dirty="0"/>
              <a:t>Go ahead and plug your board in!</a:t>
            </a:r>
          </a:p>
        </p:txBody>
      </p:sp>
      <p:pic>
        <p:nvPicPr>
          <p:cNvPr id="12291" name="Picture 2" descr="https://dlnmh9ip6v2uc.cloudfront.net/images/products/1/1/3/0/1/11301-01.jpg">
            <a:extLst>
              <a:ext uri="{FF2B5EF4-FFF2-40B4-BE49-F238E27FC236}">
                <a16:creationId xmlns:a16="http://schemas.microsoft.com/office/drawing/2014/main" id="{D3E3C8F1-8892-4258-8D62-A3764C707FE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7639" y="2963864"/>
            <a:ext cx="1565275"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3">
            <a:extLst>
              <a:ext uri="{FF2B5EF4-FFF2-40B4-BE49-F238E27FC236}">
                <a16:creationId xmlns:a16="http://schemas.microsoft.com/office/drawing/2014/main" id="{16A523E2-3443-4C69-BF6E-8B829AFEF9EA}"/>
              </a:ext>
            </a:extLst>
          </p:cNvPr>
          <p:cNvPicPr>
            <a:picLocks noChangeAspect="1" noChangeArrowheads="1"/>
          </p:cNvPicPr>
          <p:nvPr/>
        </p:nvPicPr>
        <p:blipFill>
          <a:blip r:embed="rId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1917701" y="2197100"/>
            <a:ext cx="2405063" cy="30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7" descr="http://us.123rf.com/400wm/400/400/daboost/daboost1102/daboost110200032/8948217-3d-laptop-computer-isolated-on-white-with-clipping-path.jpg">
            <a:extLst>
              <a:ext uri="{FF2B5EF4-FFF2-40B4-BE49-F238E27FC236}">
                <a16:creationId xmlns:a16="http://schemas.microsoft.com/office/drawing/2014/main" id="{64D76E46-F24F-48D0-935F-B48E2CF04F2C}"/>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423150" y="2667000"/>
            <a:ext cx="32448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EE2F39-98D8-43EA-88A0-F91205394811}"/>
              </a:ext>
            </a:extLst>
          </p:cNvPr>
          <p:cNvSpPr>
            <a:spLocks noGrp="1"/>
          </p:cNvSpPr>
          <p:nvPr>
            <p:ph idx="1"/>
          </p:nvPr>
        </p:nvSpPr>
        <p:spPr>
          <a:xfrm>
            <a:off x="888920" y="1840903"/>
            <a:ext cx="9603275" cy="3450613"/>
          </a:xfrm>
        </p:spPr>
        <p:txBody>
          <a:bodyPr/>
          <a:lstStyle/>
          <a:p>
            <a:r>
              <a:rPr lang="en-US"/>
              <a:t>The Syntax is: pinMode (pin, mode)</a:t>
            </a:r>
          </a:p>
          <a:p>
            <a:r>
              <a:rPr lang="vi-VN"/>
              <a:t>pin: Đây là số pin. Chúng tôi có thể chọn số pin theo yêu cầu.</a:t>
            </a:r>
            <a:endParaRPr lang="en-US"/>
          </a:p>
          <a:p>
            <a:r>
              <a:rPr lang="vi-VN"/>
              <a:t>Chế độ: Chúng ta có thể cài đặt chế độ là INPUT hoặc OUTPUT theo số chân tương ứng.</a:t>
            </a:r>
            <a:endParaRPr lang="en-US"/>
          </a:p>
        </p:txBody>
      </p:sp>
      <p:sp>
        <p:nvSpPr>
          <p:cNvPr id="3" name="Title 2">
            <a:extLst>
              <a:ext uri="{FF2B5EF4-FFF2-40B4-BE49-F238E27FC236}">
                <a16:creationId xmlns:a16="http://schemas.microsoft.com/office/drawing/2014/main" id="{8970EA92-B319-4EF5-A831-8D79937F1BE5}"/>
              </a:ext>
            </a:extLst>
          </p:cNvPr>
          <p:cNvSpPr>
            <a:spLocks noGrp="1"/>
          </p:cNvSpPr>
          <p:nvPr>
            <p:ph type="title"/>
          </p:nvPr>
        </p:nvSpPr>
        <p:spPr>
          <a:xfrm>
            <a:off x="890995" y="245061"/>
            <a:ext cx="9601200" cy="1142385"/>
          </a:xfrm>
        </p:spPr>
        <p:txBody>
          <a:bodyPr/>
          <a:lstStyle/>
          <a:p>
            <a:r>
              <a:rPr lang="en-US"/>
              <a:t>pinMode ( )</a:t>
            </a:r>
          </a:p>
        </p:txBody>
      </p:sp>
    </p:spTree>
    <p:extLst>
      <p:ext uri="{BB962C8B-B14F-4D97-AF65-F5344CB8AC3E}">
        <p14:creationId xmlns:p14="http://schemas.microsoft.com/office/powerpoint/2010/main" val="217849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6973C8-B151-4C2E-8258-860D39387E1D}"/>
              </a:ext>
            </a:extLst>
          </p:cNvPr>
          <p:cNvSpPr>
            <a:spLocks noGrp="1"/>
          </p:cNvSpPr>
          <p:nvPr>
            <p:ph idx="1"/>
          </p:nvPr>
        </p:nvSpPr>
        <p:spPr>
          <a:xfrm>
            <a:off x="1294362" y="1703693"/>
            <a:ext cx="9603275" cy="3450613"/>
          </a:xfrm>
        </p:spPr>
        <p:txBody>
          <a:bodyPr/>
          <a:lstStyle/>
          <a:p>
            <a:r>
              <a:rPr lang="vi-VN"/>
              <a:t>Hàm digitalWrite () được sử dụng để đặt giá trị của </a:t>
            </a:r>
            <a:r>
              <a:rPr lang="en-US"/>
              <a:t>pin</a:t>
            </a:r>
            <a:r>
              <a:rPr lang="vi-VN"/>
              <a:t> là CAO hoặc THẤP.</a:t>
            </a:r>
            <a:endParaRPr lang="en-US"/>
          </a:p>
          <a:p>
            <a:r>
              <a:rPr lang="en-US"/>
              <a:t>CAO: Nó đặt giá trị của điện áp. Đối với bo mạch 5V, nó sẽ đặt giá trị là 5V, trong khi đối với 3.3V, nó sẽ đặt giá trị là 3.3V.</a:t>
            </a:r>
          </a:p>
          <a:p>
            <a:r>
              <a:rPr lang="en-US"/>
              <a:t>LOW: Nó đặt giá trị = 0 (GND).</a:t>
            </a:r>
          </a:p>
          <a:p>
            <a:r>
              <a:rPr lang="en-US"/>
              <a:t>Nếu chúng ta không đặt pinMode là OUTPUT, đèn LED có thể sáng mờ.</a:t>
            </a:r>
          </a:p>
        </p:txBody>
      </p:sp>
      <p:sp>
        <p:nvSpPr>
          <p:cNvPr id="3" name="Title 2">
            <a:extLst>
              <a:ext uri="{FF2B5EF4-FFF2-40B4-BE49-F238E27FC236}">
                <a16:creationId xmlns:a16="http://schemas.microsoft.com/office/drawing/2014/main" id="{FFD18AE7-9CD4-4E7C-B6D9-B1BC2B5DD7A5}"/>
              </a:ext>
            </a:extLst>
          </p:cNvPr>
          <p:cNvSpPr>
            <a:spLocks noGrp="1"/>
          </p:cNvSpPr>
          <p:nvPr>
            <p:ph type="title"/>
          </p:nvPr>
        </p:nvSpPr>
        <p:spPr/>
        <p:txBody>
          <a:bodyPr/>
          <a:lstStyle/>
          <a:p>
            <a:r>
              <a:rPr lang="en-US"/>
              <a:t>digitalWrite( )</a:t>
            </a:r>
          </a:p>
        </p:txBody>
      </p:sp>
    </p:spTree>
    <p:extLst>
      <p:ext uri="{BB962C8B-B14F-4D97-AF65-F5344CB8AC3E}">
        <p14:creationId xmlns:p14="http://schemas.microsoft.com/office/powerpoint/2010/main" val="18175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D784B6-E3D1-45B2-B536-DD8023978B0C}"/>
              </a:ext>
            </a:extLst>
          </p:cNvPr>
          <p:cNvSpPr>
            <a:spLocks noGrp="1"/>
          </p:cNvSpPr>
          <p:nvPr>
            <p:ph idx="1"/>
          </p:nvPr>
        </p:nvSpPr>
        <p:spPr>
          <a:xfrm>
            <a:off x="1294363" y="1526407"/>
            <a:ext cx="9603275" cy="3805185"/>
          </a:xfrm>
        </p:spPr>
        <p:txBody>
          <a:bodyPr/>
          <a:lstStyle/>
          <a:p>
            <a:r>
              <a:rPr lang="vi-VN"/>
              <a:t>Hàm Serial.available () trong Arduino nhận các byte được lưu trữ từ cổng nối tiếp có sẵn để đọc. Nó là dữ liệu, đã được lưu trữ và đến trong bộ đệm nối tiếp. Bộ đệm nối tiếp trong Arduino chứa 64 byte.</a:t>
            </a:r>
            <a:endParaRPr lang="en-US"/>
          </a:p>
          <a:p>
            <a:r>
              <a:rPr lang="vi-VN"/>
              <a:t>Hàm Serial.available () kế thừa từ lớp tiện ích được gọi là luồng. Luồng chỉ được gọi khi hàm dựa vào nó được gọi. Lớp luồng được coi là lớp cơ sở cho các luồng dựa trên ký tự và nhị phân.</a:t>
            </a:r>
            <a:endParaRPr lang="en-US"/>
          </a:p>
        </p:txBody>
      </p:sp>
      <p:sp>
        <p:nvSpPr>
          <p:cNvPr id="3" name="Title 2">
            <a:extLst>
              <a:ext uri="{FF2B5EF4-FFF2-40B4-BE49-F238E27FC236}">
                <a16:creationId xmlns:a16="http://schemas.microsoft.com/office/drawing/2014/main" id="{28C4FC55-90E1-4174-B352-24B34F2C8C70}"/>
              </a:ext>
            </a:extLst>
          </p:cNvPr>
          <p:cNvSpPr>
            <a:spLocks noGrp="1"/>
          </p:cNvSpPr>
          <p:nvPr>
            <p:ph type="title"/>
          </p:nvPr>
        </p:nvSpPr>
        <p:spPr>
          <a:xfrm>
            <a:off x="1296438" y="141544"/>
            <a:ext cx="9601200" cy="1142385"/>
          </a:xfrm>
        </p:spPr>
        <p:txBody>
          <a:bodyPr/>
          <a:lstStyle/>
          <a:p>
            <a:r>
              <a:rPr lang="en-US"/>
              <a:t>Serial.available( )</a:t>
            </a:r>
          </a:p>
        </p:txBody>
      </p:sp>
    </p:spTree>
    <p:extLst>
      <p:ext uri="{BB962C8B-B14F-4D97-AF65-F5344CB8AC3E}">
        <p14:creationId xmlns:p14="http://schemas.microsoft.com/office/powerpoint/2010/main" val="186992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9DB03A-AAB0-434D-B3F8-6E80C1A545D0}"/>
              </a:ext>
            </a:extLst>
          </p:cNvPr>
          <p:cNvSpPr>
            <a:spLocks noGrp="1"/>
          </p:cNvSpPr>
          <p:nvPr>
            <p:ph idx="1"/>
          </p:nvPr>
        </p:nvSpPr>
        <p:spPr>
          <a:xfrm>
            <a:off x="1294362" y="1345172"/>
            <a:ext cx="9603275" cy="4491748"/>
          </a:xfrm>
        </p:spPr>
        <p:txBody>
          <a:bodyPr/>
          <a:lstStyle/>
          <a:p>
            <a:r>
              <a:rPr lang="en-US"/>
              <a:t>Arduino Serial.read( )</a:t>
            </a:r>
          </a:p>
          <a:p>
            <a:pPr lvl="1"/>
            <a:r>
              <a:rPr lang="en-US"/>
              <a:t>T</a:t>
            </a:r>
            <a:r>
              <a:rPr lang="vi-VN"/>
              <a:t>rong Arduino đọc dữ liệu nối tiếp đến trong Arduino. Kiểu dữ liệu int được sử dụng ở đây. Nó trả về byte dữ liệu đầu tiên của dữ liệu nối tiếp đến. Nó cũng trả về -1 khi không có dữ liệu nào trên cổng nối tiếp.</a:t>
            </a:r>
            <a:endParaRPr lang="en-US"/>
          </a:p>
          <a:p>
            <a:pPr lvl="1"/>
            <a:r>
              <a:rPr lang="en-US"/>
              <a:t>Serial.readString( ): </a:t>
            </a:r>
            <a:r>
              <a:rPr lang="vi-VN"/>
              <a:t>Kiểu dữ liệu chuỗi được sử dụng ở đây.</a:t>
            </a:r>
            <a:endParaRPr lang="en-US"/>
          </a:p>
          <a:p>
            <a:r>
              <a:rPr lang="en-US"/>
              <a:t>Serial.write( ):</a:t>
            </a:r>
          </a:p>
          <a:p>
            <a:pPr lvl="1"/>
            <a:r>
              <a:rPr lang="vi-VN"/>
              <a:t>Nó gửi dữ liệu nhị phân đến cổng nối tiếp trong Arduino. Dữ liệu thông qua Serial.write được gửi dưới dạng một chuỗi byte hoặc một byte duy nhất. Kiểu dữ liệu là size_t.</a:t>
            </a:r>
            <a:endParaRPr lang="en-US"/>
          </a:p>
          <a:p>
            <a:pPr lvl="1"/>
            <a:r>
              <a:rPr lang="vi-VN"/>
              <a:t>Hàm Serial.write () sẽ trả về số byte được viết.</a:t>
            </a:r>
            <a:endParaRPr lang="en-US"/>
          </a:p>
        </p:txBody>
      </p:sp>
      <p:sp>
        <p:nvSpPr>
          <p:cNvPr id="3" name="Title 2">
            <a:extLst>
              <a:ext uri="{FF2B5EF4-FFF2-40B4-BE49-F238E27FC236}">
                <a16:creationId xmlns:a16="http://schemas.microsoft.com/office/drawing/2014/main" id="{D400EB5E-68B7-4B77-896E-AFD09E56F0BF}"/>
              </a:ext>
            </a:extLst>
          </p:cNvPr>
          <p:cNvSpPr>
            <a:spLocks noGrp="1"/>
          </p:cNvSpPr>
          <p:nvPr>
            <p:ph type="title"/>
          </p:nvPr>
        </p:nvSpPr>
        <p:spPr>
          <a:xfrm>
            <a:off x="1294362" y="72532"/>
            <a:ext cx="9601200" cy="1142385"/>
          </a:xfrm>
        </p:spPr>
        <p:txBody>
          <a:bodyPr/>
          <a:lstStyle/>
          <a:p>
            <a:r>
              <a:rPr lang="en-US"/>
              <a:t>Serial.read( ) and Serial.write( )</a:t>
            </a:r>
          </a:p>
        </p:txBody>
      </p:sp>
    </p:spTree>
    <p:extLst>
      <p:ext uri="{BB962C8B-B14F-4D97-AF65-F5344CB8AC3E}">
        <p14:creationId xmlns:p14="http://schemas.microsoft.com/office/powerpoint/2010/main" val="320916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89EAD7-BF59-42F5-B094-2ADBABCA5550}"/>
              </a:ext>
            </a:extLst>
          </p:cNvPr>
          <p:cNvSpPr>
            <a:spLocks noGrp="1"/>
          </p:cNvSpPr>
          <p:nvPr>
            <p:ph idx="1"/>
          </p:nvPr>
        </p:nvSpPr>
        <p:spPr>
          <a:xfrm>
            <a:off x="1294363" y="1703693"/>
            <a:ext cx="9603275" cy="3450613"/>
          </a:xfrm>
        </p:spPr>
        <p:txBody>
          <a:bodyPr/>
          <a:lstStyle/>
          <a:p>
            <a:r>
              <a:rPr lang="vi-VN"/>
              <a:t>Serial.write () được khai báo ở ba định dạng, được hiển thị bên dưới:</a:t>
            </a:r>
            <a:endParaRPr lang="en-US"/>
          </a:p>
          <a:p>
            <a:pPr lvl="1"/>
            <a:r>
              <a:rPr lang="en-US"/>
              <a:t>write( str )</a:t>
            </a:r>
          </a:p>
          <a:p>
            <a:pPr lvl="1"/>
            <a:r>
              <a:rPr lang="en-US"/>
              <a:t>write( value )</a:t>
            </a:r>
          </a:p>
          <a:p>
            <a:pPr lvl="1"/>
            <a:r>
              <a:rPr lang="en-US"/>
              <a:t>write( buffer, len)</a:t>
            </a:r>
          </a:p>
        </p:txBody>
      </p:sp>
      <p:sp>
        <p:nvSpPr>
          <p:cNvPr id="3" name="Title 2">
            <a:extLst>
              <a:ext uri="{FF2B5EF4-FFF2-40B4-BE49-F238E27FC236}">
                <a16:creationId xmlns:a16="http://schemas.microsoft.com/office/drawing/2014/main" id="{4F12DB7B-2FFE-4B66-BDAC-6722E101A906}"/>
              </a:ext>
            </a:extLst>
          </p:cNvPr>
          <p:cNvSpPr>
            <a:spLocks noGrp="1"/>
          </p:cNvSpPr>
          <p:nvPr>
            <p:ph type="title"/>
          </p:nvPr>
        </p:nvSpPr>
        <p:spPr/>
        <p:txBody>
          <a:bodyPr/>
          <a:lstStyle/>
          <a:p>
            <a:r>
              <a:rPr lang="en-US"/>
              <a:t>Serial.write( )</a:t>
            </a:r>
          </a:p>
        </p:txBody>
      </p:sp>
    </p:spTree>
    <p:extLst>
      <p:ext uri="{BB962C8B-B14F-4D97-AF65-F5344CB8AC3E}">
        <p14:creationId xmlns:p14="http://schemas.microsoft.com/office/powerpoint/2010/main" val="130572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B9DCC2-935E-413D-9FF6-11EF16534A2D}"/>
              </a:ext>
            </a:extLst>
          </p:cNvPr>
          <p:cNvSpPr>
            <a:spLocks noGrp="1"/>
          </p:cNvSpPr>
          <p:nvPr>
            <p:ph idx="1"/>
          </p:nvPr>
        </p:nvSpPr>
        <p:spPr>
          <a:xfrm>
            <a:off x="1005840" y="1266469"/>
            <a:ext cx="10347959" cy="4325061"/>
          </a:xfrm>
        </p:spPr>
        <p:txBody>
          <a:bodyPr/>
          <a:lstStyle/>
          <a:p>
            <a:r>
              <a:rPr lang="vi-VN"/>
              <a:t>Hàm analogRead () đọc giá trị từ chân analog được chỉ định có trên bảng Arduino cụ thể.</a:t>
            </a:r>
            <a:endParaRPr lang="en-US"/>
          </a:p>
          <a:p>
            <a:r>
              <a:rPr lang="en-US"/>
              <a:t>Bộ chuyển đổi ADC (Analog to Digital Converter) trên bảng Arduino là một bộ chuyển đổi đa kênh. Nó ánh xạ điện áp đầu vào và điện áp hoạt động giữa các giá trị 0 và 1023. Điện áp hoạt động có thể là 5V hoặc 3.3V.</a:t>
            </a:r>
          </a:p>
          <a:p>
            <a:r>
              <a:rPr lang="vi-VN"/>
              <a:t>Các giá trị từ 0 đến 1023 là các giá trị nguyên. Nó cũng có thể được viết là 0 thành (2 ^ 10) -1.</a:t>
            </a:r>
            <a:endParaRPr lang="en-US"/>
          </a:p>
          <a:p>
            <a:r>
              <a:rPr lang="vi-VN"/>
              <a:t>Khoảng thời gian để đọc tín hiệu đầu vào tương tự trên bo mạch (UNO, Mega, Mini và Nano) là khoảng 100 micro giây hoặc 0,0001 giây.</a:t>
            </a:r>
            <a:endParaRPr lang="en-US"/>
          </a:p>
          <a:p>
            <a:endParaRPr lang="en-US"/>
          </a:p>
        </p:txBody>
      </p:sp>
      <p:sp>
        <p:nvSpPr>
          <p:cNvPr id="3" name="Title 2">
            <a:extLst>
              <a:ext uri="{FF2B5EF4-FFF2-40B4-BE49-F238E27FC236}">
                <a16:creationId xmlns:a16="http://schemas.microsoft.com/office/drawing/2014/main" id="{64718DA7-AFE2-45A2-B7EC-22BB6BE2E718}"/>
              </a:ext>
            </a:extLst>
          </p:cNvPr>
          <p:cNvSpPr>
            <a:spLocks noGrp="1"/>
          </p:cNvSpPr>
          <p:nvPr>
            <p:ph type="title"/>
          </p:nvPr>
        </p:nvSpPr>
        <p:spPr>
          <a:xfrm>
            <a:off x="1079739" y="0"/>
            <a:ext cx="9601200" cy="1142385"/>
          </a:xfrm>
        </p:spPr>
        <p:txBody>
          <a:bodyPr/>
          <a:lstStyle/>
          <a:p>
            <a:r>
              <a:rPr lang="en-US"/>
              <a:t>Arduino analogRead ( )</a:t>
            </a:r>
          </a:p>
        </p:txBody>
      </p:sp>
    </p:spTree>
    <p:extLst>
      <p:ext uri="{BB962C8B-B14F-4D97-AF65-F5344CB8AC3E}">
        <p14:creationId xmlns:p14="http://schemas.microsoft.com/office/powerpoint/2010/main" val="93466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682120-9258-44F5-A630-A65806119FE9}"/>
              </a:ext>
            </a:extLst>
          </p:cNvPr>
          <p:cNvPicPr>
            <a:picLocks noGrp="1" noChangeAspect="1"/>
          </p:cNvPicPr>
          <p:nvPr>
            <p:ph idx="1"/>
          </p:nvPr>
        </p:nvPicPr>
        <p:blipFill>
          <a:blip r:embed="rId2"/>
          <a:stretch>
            <a:fillRect/>
          </a:stretch>
        </p:blipFill>
        <p:spPr>
          <a:xfrm>
            <a:off x="3006305" y="1538147"/>
            <a:ext cx="4785360" cy="4092258"/>
          </a:xfrm>
          <a:prstGeom prst="rect">
            <a:avLst/>
          </a:prstGeom>
        </p:spPr>
      </p:pic>
      <p:sp>
        <p:nvSpPr>
          <p:cNvPr id="3" name="Title 2">
            <a:extLst>
              <a:ext uri="{FF2B5EF4-FFF2-40B4-BE49-F238E27FC236}">
                <a16:creationId xmlns:a16="http://schemas.microsoft.com/office/drawing/2014/main" id="{4ECD36E5-FB97-46AD-A1BA-ECF7A530D1EA}"/>
              </a:ext>
            </a:extLst>
          </p:cNvPr>
          <p:cNvSpPr>
            <a:spLocks noGrp="1"/>
          </p:cNvSpPr>
          <p:nvPr>
            <p:ph type="title"/>
          </p:nvPr>
        </p:nvSpPr>
        <p:spPr>
          <a:xfrm>
            <a:off x="1140125" y="240486"/>
            <a:ext cx="9601200" cy="1142385"/>
          </a:xfrm>
        </p:spPr>
        <p:txBody>
          <a:bodyPr/>
          <a:lstStyle/>
          <a:p>
            <a:r>
              <a:rPr lang="en-US"/>
              <a:t>Arduino Functions</a:t>
            </a:r>
          </a:p>
        </p:txBody>
      </p:sp>
    </p:spTree>
    <p:extLst>
      <p:ext uri="{BB962C8B-B14F-4D97-AF65-F5344CB8AC3E}">
        <p14:creationId xmlns:p14="http://schemas.microsoft.com/office/powerpoint/2010/main" val="32601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398B719-4E27-4483-B08D-5AF5A9D2417A}"/>
              </a:ext>
            </a:extLst>
          </p:cNvPr>
          <p:cNvGraphicFramePr>
            <a:graphicFrameLocks noGrp="1"/>
          </p:cNvGraphicFramePr>
          <p:nvPr>
            <p:ph idx="1"/>
          </p:nvPr>
        </p:nvGraphicFramePr>
        <p:xfrm>
          <a:off x="1293270" y="1494692"/>
          <a:ext cx="9604368" cy="2103120"/>
        </p:xfrm>
        <a:graphic>
          <a:graphicData uri="http://schemas.openxmlformats.org/drawingml/2006/table">
            <a:tbl>
              <a:tblPr firstRow="1" bandRow="1">
                <a:tableStyleId>{5940675A-B579-460E-94D1-54222C63F5DA}</a:tableStyleId>
              </a:tblPr>
              <a:tblGrid>
                <a:gridCol w="1200546">
                  <a:extLst>
                    <a:ext uri="{9D8B030D-6E8A-4147-A177-3AD203B41FA5}">
                      <a16:colId xmlns:a16="http://schemas.microsoft.com/office/drawing/2014/main" val="851282965"/>
                    </a:ext>
                  </a:extLst>
                </a:gridCol>
                <a:gridCol w="1200546">
                  <a:extLst>
                    <a:ext uri="{9D8B030D-6E8A-4147-A177-3AD203B41FA5}">
                      <a16:colId xmlns:a16="http://schemas.microsoft.com/office/drawing/2014/main" val="3339897036"/>
                    </a:ext>
                  </a:extLst>
                </a:gridCol>
                <a:gridCol w="1200546">
                  <a:extLst>
                    <a:ext uri="{9D8B030D-6E8A-4147-A177-3AD203B41FA5}">
                      <a16:colId xmlns:a16="http://schemas.microsoft.com/office/drawing/2014/main" val="2415330736"/>
                    </a:ext>
                  </a:extLst>
                </a:gridCol>
                <a:gridCol w="1200546">
                  <a:extLst>
                    <a:ext uri="{9D8B030D-6E8A-4147-A177-3AD203B41FA5}">
                      <a16:colId xmlns:a16="http://schemas.microsoft.com/office/drawing/2014/main" val="1380097000"/>
                    </a:ext>
                  </a:extLst>
                </a:gridCol>
                <a:gridCol w="1200546">
                  <a:extLst>
                    <a:ext uri="{9D8B030D-6E8A-4147-A177-3AD203B41FA5}">
                      <a16:colId xmlns:a16="http://schemas.microsoft.com/office/drawing/2014/main" val="73025050"/>
                    </a:ext>
                  </a:extLst>
                </a:gridCol>
                <a:gridCol w="1200546">
                  <a:extLst>
                    <a:ext uri="{9D8B030D-6E8A-4147-A177-3AD203B41FA5}">
                      <a16:colId xmlns:a16="http://schemas.microsoft.com/office/drawing/2014/main" val="2888168339"/>
                    </a:ext>
                  </a:extLst>
                </a:gridCol>
                <a:gridCol w="1200546">
                  <a:extLst>
                    <a:ext uri="{9D8B030D-6E8A-4147-A177-3AD203B41FA5}">
                      <a16:colId xmlns:a16="http://schemas.microsoft.com/office/drawing/2014/main" val="4075840114"/>
                    </a:ext>
                  </a:extLst>
                </a:gridCol>
                <a:gridCol w="1200546">
                  <a:extLst>
                    <a:ext uri="{9D8B030D-6E8A-4147-A177-3AD203B41FA5}">
                      <a16:colId xmlns:a16="http://schemas.microsoft.com/office/drawing/2014/main" val="3872130154"/>
                    </a:ext>
                  </a:extLst>
                </a:gridCol>
              </a:tblGrid>
              <a:tr h="698842">
                <a:tc>
                  <a:txBody>
                    <a:bodyPr/>
                    <a:lstStyle/>
                    <a:p>
                      <a:r>
                        <a:rPr lang="en-US" sz="1800" b="0" i="0" kern="1200">
                          <a:solidFill>
                            <a:schemeClr val="tx1"/>
                          </a:solidFill>
                          <a:effectLst/>
                          <a:latin typeface="+mn-lt"/>
                          <a:ea typeface="+mn-ea"/>
                          <a:cs typeface="+mn-cs"/>
                        </a:rPr>
                        <a:t>void</a:t>
                      </a:r>
                      <a:endParaRPr lang="en-US"/>
                    </a:p>
                  </a:txBody>
                  <a:tcPr/>
                </a:tc>
                <a:tc>
                  <a:txBody>
                    <a:bodyPr/>
                    <a:lstStyle/>
                    <a:p>
                      <a:r>
                        <a:rPr lang="en-US" sz="1800" b="0" i="0" kern="1200">
                          <a:solidFill>
                            <a:schemeClr val="tx1"/>
                          </a:solidFill>
                          <a:effectLst/>
                          <a:latin typeface="+mn-lt"/>
                          <a:ea typeface="+mn-ea"/>
                          <a:cs typeface="+mn-cs"/>
                        </a:rPr>
                        <a:t>Boolean</a:t>
                      </a:r>
                      <a:endParaRPr lang="en-US"/>
                    </a:p>
                  </a:txBody>
                  <a:tcPr/>
                </a:tc>
                <a:tc>
                  <a:txBody>
                    <a:bodyPr/>
                    <a:lstStyle/>
                    <a:p>
                      <a:r>
                        <a:rPr lang="en-US" sz="1800" b="0" i="0" kern="1200">
                          <a:solidFill>
                            <a:schemeClr val="tx1"/>
                          </a:solidFill>
                          <a:effectLst/>
                          <a:latin typeface="+mn-lt"/>
                          <a:ea typeface="+mn-ea"/>
                          <a:cs typeface="+mn-cs"/>
                        </a:rPr>
                        <a:t>Char</a:t>
                      </a:r>
                    </a:p>
                    <a:p>
                      <a:r>
                        <a:rPr lang="en-US" sz="1800" b="0" i="0" kern="1200">
                          <a:solidFill>
                            <a:schemeClr val="tx1"/>
                          </a:solidFill>
                          <a:effectLst/>
                          <a:latin typeface="+mn-lt"/>
                          <a:ea typeface="+mn-ea"/>
                          <a:cs typeface="+mn-cs"/>
                        </a:rPr>
                        <a:t> 1 byte</a:t>
                      </a:r>
                    </a:p>
                    <a:p>
                      <a:r>
                        <a:rPr lang="en-US" sz="1800" b="0" i="0" kern="1200">
                          <a:solidFill>
                            <a:schemeClr val="tx1"/>
                          </a:solidFill>
                          <a:effectLst/>
                          <a:latin typeface="+mn-lt"/>
                          <a:ea typeface="+mn-ea"/>
                          <a:cs typeface="+mn-cs"/>
                        </a:rPr>
                        <a:t>ASCII</a:t>
                      </a:r>
                      <a:endParaRPr lang="en-US"/>
                    </a:p>
                  </a:txBody>
                  <a:tcPr/>
                </a:tc>
                <a:tc>
                  <a:txBody>
                    <a:bodyPr/>
                    <a:lstStyle/>
                    <a:p>
                      <a:r>
                        <a:rPr lang="en-US" sz="1800" b="0" i="0" kern="1200">
                          <a:solidFill>
                            <a:schemeClr val="tx1"/>
                          </a:solidFill>
                          <a:effectLst/>
                          <a:latin typeface="+mn-lt"/>
                          <a:ea typeface="+mn-ea"/>
                          <a:cs typeface="+mn-cs"/>
                        </a:rPr>
                        <a:t>Unsigned char</a:t>
                      </a:r>
                    </a:p>
                    <a:p>
                      <a:r>
                        <a:rPr lang="en-US" sz="1800" b="0" i="0" kern="1200">
                          <a:solidFill>
                            <a:schemeClr val="tx1"/>
                          </a:solidFill>
                          <a:effectLst/>
                          <a:latin typeface="+mn-lt"/>
                          <a:ea typeface="+mn-ea"/>
                          <a:cs typeface="+mn-cs"/>
                        </a:rPr>
                        <a:t>0 - 255</a:t>
                      </a:r>
                      <a:endParaRPr lang="en-US"/>
                    </a:p>
                  </a:txBody>
                  <a:tcPr/>
                </a:tc>
                <a:tc>
                  <a:txBody>
                    <a:bodyPr/>
                    <a:lstStyle/>
                    <a:p>
                      <a:r>
                        <a:rPr lang="en-US" sz="1800" b="0" i="0" kern="1200">
                          <a:solidFill>
                            <a:schemeClr val="tx1"/>
                          </a:solidFill>
                          <a:effectLst/>
                          <a:latin typeface="+mn-lt"/>
                          <a:ea typeface="+mn-ea"/>
                          <a:cs typeface="+mn-cs"/>
                        </a:rPr>
                        <a:t>Byte</a:t>
                      </a:r>
                    </a:p>
                    <a:p>
                      <a:r>
                        <a:rPr lang="en-US" sz="1800" b="0" i="0" kern="1200">
                          <a:solidFill>
                            <a:schemeClr val="tx1"/>
                          </a:solidFill>
                          <a:effectLst/>
                          <a:latin typeface="+mn-lt"/>
                          <a:ea typeface="+mn-ea"/>
                          <a:cs typeface="+mn-cs"/>
                        </a:rPr>
                        <a:t>0 -255</a:t>
                      </a:r>
                      <a:endParaRPr lang="en-US"/>
                    </a:p>
                  </a:txBody>
                  <a:tcPr/>
                </a:tc>
                <a:tc>
                  <a:txBody>
                    <a:bodyPr/>
                    <a:lstStyle/>
                    <a:p>
                      <a:r>
                        <a:rPr lang="en-US" sz="1800" b="0" i="0" kern="1200">
                          <a:solidFill>
                            <a:schemeClr val="tx1"/>
                          </a:solidFill>
                          <a:effectLst/>
                          <a:latin typeface="+mn-lt"/>
                          <a:ea typeface="+mn-ea"/>
                          <a:cs typeface="+mn-cs"/>
                        </a:rPr>
                        <a:t>Int</a:t>
                      </a:r>
                    </a:p>
                    <a:p>
                      <a:r>
                        <a:rPr lang="en-US" sz="1800" b="0" i="0" kern="1200">
                          <a:solidFill>
                            <a:schemeClr val="tx1"/>
                          </a:solidFill>
                          <a:effectLst/>
                          <a:latin typeface="+mn-lt"/>
                          <a:ea typeface="+mn-ea"/>
                          <a:cs typeface="+mn-cs"/>
                        </a:rPr>
                        <a:t>2 byte</a:t>
                      </a:r>
                    </a:p>
                    <a:p>
                      <a:r>
                        <a:rPr lang="en-US" sz="1800" b="0" i="0" kern="1200">
                          <a:solidFill>
                            <a:schemeClr val="tx1"/>
                          </a:solidFill>
                          <a:effectLst/>
                          <a:latin typeface="+mn-lt"/>
                          <a:ea typeface="+mn-ea"/>
                          <a:cs typeface="+mn-cs"/>
                        </a:rPr>
                        <a:t>4 byte</a:t>
                      </a:r>
                      <a:endParaRPr lang="en-US"/>
                    </a:p>
                  </a:txBody>
                  <a:tcPr/>
                </a:tc>
                <a:tc>
                  <a:txBody>
                    <a:bodyPr/>
                    <a:lstStyle/>
                    <a:p>
                      <a:r>
                        <a:rPr lang="en-US" sz="1800" b="0" i="0" kern="1200">
                          <a:solidFill>
                            <a:schemeClr val="tx1"/>
                          </a:solidFill>
                          <a:effectLst/>
                          <a:latin typeface="+mn-lt"/>
                          <a:ea typeface="+mn-ea"/>
                          <a:cs typeface="+mn-cs"/>
                        </a:rPr>
                        <a:t>Unsigned int</a:t>
                      </a:r>
                    </a:p>
                    <a:p>
                      <a:r>
                        <a:rPr lang="en-US" sz="1800" b="0" i="0" kern="1200">
                          <a:solidFill>
                            <a:schemeClr val="tx1"/>
                          </a:solidFill>
                          <a:effectLst/>
                          <a:latin typeface="+mn-lt"/>
                          <a:ea typeface="+mn-ea"/>
                          <a:cs typeface="+mn-cs"/>
                        </a:rPr>
                        <a:t>2 byte</a:t>
                      </a:r>
                    </a:p>
                    <a:p>
                      <a:r>
                        <a:rPr lang="en-US" sz="1800" b="0" i="0" kern="1200">
                          <a:solidFill>
                            <a:schemeClr val="tx1"/>
                          </a:solidFill>
                          <a:effectLst/>
                          <a:latin typeface="+mn-lt"/>
                          <a:ea typeface="+mn-ea"/>
                          <a:cs typeface="+mn-cs"/>
                        </a:rPr>
                        <a:t>4 byte</a:t>
                      </a:r>
                      <a:endParaRPr lang="en-US"/>
                    </a:p>
                  </a:txBody>
                  <a:tcPr/>
                </a:tc>
                <a:tc>
                  <a:txBody>
                    <a:bodyPr/>
                    <a:lstStyle/>
                    <a:p>
                      <a:r>
                        <a:rPr lang="en-US" sz="1800" b="0" i="0" kern="1200">
                          <a:solidFill>
                            <a:schemeClr val="tx1"/>
                          </a:solidFill>
                          <a:effectLst/>
                          <a:latin typeface="+mn-lt"/>
                          <a:ea typeface="+mn-ea"/>
                          <a:cs typeface="+mn-cs"/>
                        </a:rPr>
                        <a:t>Word</a:t>
                      </a:r>
                    </a:p>
                    <a:p>
                      <a:r>
                        <a:rPr lang="en-US" sz="1800" b="0" i="0" kern="1200">
                          <a:solidFill>
                            <a:schemeClr val="tx1"/>
                          </a:solidFill>
                          <a:effectLst/>
                          <a:latin typeface="+mn-lt"/>
                          <a:ea typeface="+mn-ea"/>
                          <a:cs typeface="+mn-cs"/>
                        </a:rPr>
                        <a:t>2 byte unsigned number</a:t>
                      </a:r>
                      <a:endParaRPr lang="en-US"/>
                    </a:p>
                  </a:txBody>
                  <a:tcPr/>
                </a:tc>
                <a:extLst>
                  <a:ext uri="{0D108BD9-81ED-4DB2-BD59-A6C34878D82A}">
                    <a16:rowId xmlns:a16="http://schemas.microsoft.com/office/drawing/2014/main" val="3429161982"/>
                  </a:ext>
                </a:extLst>
              </a:tr>
              <a:tr h="370840">
                <a:tc>
                  <a:txBody>
                    <a:bodyPr/>
                    <a:lstStyle/>
                    <a:p>
                      <a:r>
                        <a:rPr lang="en-US" sz="1800" b="0" i="0" kern="1200">
                          <a:solidFill>
                            <a:schemeClr val="tx1"/>
                          </a:solidFill>
                          <a:effectLst/>
                          <a:latin typeface="+mn-lt"/>
                          <a:ea typeface="+mn-ea"/>
                          <a:cs typeface="+mn-cs"/>
                        </a:rPr>
                        <a:t>Long</a:t>
                      </a:r>
                    </a:p>
                    <a:p>
                      <a:r>
                        <a:rPr lang="en-US" sz="1800" b="0" i="0" kern="1200">
                          <a:solidFill>
                            <a:schemeClr val="tx1"/>
                          </a:solidFill>
                          <a:effectLst/>
                          <a:latin typeface="+mn-lt"/>
                          <a:ea typeface="+mn-ea"/>
                          <a:cs typeface="+mn-cs"/>
                        </a:rPr>
                        <a:t>4 byte</a:t>
                      </a:r>
                      <a:endParaRPr lang="en-US"/>
                    </a:p>
                  </a:txBody>
                  <a:tcPr/>
                </a:tc>
                <a:tc>
                  <a:txBody>
                    <a:bodyPr/>
                    <a:lstStyle/>
                    <a:p>
                      <a:r>
                        <a:rPr lang="en-US" sz="1800" b="0" i="0" kern="1200">
                          <a:solidFill>
                            <a:schemeClr val="tx1"/>
                          </a:solidFill>
                          <a:effectLst/>
                          <a:latin typeface="+mn-lt"/>
                          <a:ea typeface="+mn-ea"/>
                          <a:cs typeface="+mn-cs"/>
                        </a:rPr>
                        <a:t>Unsigned long</a:t>
                      </a:r>
                    </a:p>
                    <a:p>
                      <a:r>
                        <a:rPr lang="en-US" sz="1800" b="0" i="0" kern="1200">
                          <a:solidFill>
                            <a:schemeClr val="tx1"/>
                          </a:solidFill>
                          <a:effectLst/>
                          <a:latin typeface="+mn-lt"/>
                          <a:ea typeface="+mn-ea"/>
                          <a:cs typeface="+mn-cs"/>
                        </a:rPr>
                        <a:t>4 byte</a:t>
                      </a:r>
                      <a:endParaRPr lang="en-US"/>
                    </a:p>
                  </a:txBody>
                  <a:tcPr/>
                </a:tc>
                <a:tc>
                  <a:txBody>
                    <a:bodyPr/>
                    <a:lstStyle/>
                    <a:p>
                      <a:r>
                        <a:rPr lang="en-US" sz="1800" b="0" i="0" kern="1200">
                          <a:solidFill>
                            <a:schemeClr val="tx1"/>
                          </a:solidFill>
                          <a:effectLst/>
                          <a:latin typeface="+mn-lt"/>
                          <a:ea typeface="+mn-ea"/>
                          <a:cs typeface="+mn-cs"/>
                        </a:rPr>
                        <a:t>Short</a:t>
                      </a:r>
                    </a:p>
                    <a:p>
                      <a:r>
                        <a:rPr lang="en-US" sz="1800" b="0" i="0" kern="1200">
                          <a:solidFill>
                            <a:schemeClr val="tx1"/>
                          </a:solidFill>
                          <a:effectLst/>
                          <a:latin typeface="+mn-lt"/>
                          <a:ea typeface="+mn-ea"/>
                          <a:cs typeface="+mn-cs"/>
                        </a:rPr>
                        <a:t>2 byte</a:t>
                      </a:r>
                      <a:endParaRPr lang="en-US"/>
                    </a:p>
                  </a:txBody>
                  <a:tcPr/>
                </a:tc>
                <a:tc>
                  <a:txBody>
                    <a:bodyPr/>
                    <a:lstStyle/>
                    <a:p>
                      <a:r>
                        <a:rPr lang="en-US" sz="1800" b="0" i="0" kern="1200">
                          <a:solidFill>
                            <a:schemeClr val="tx1"/>
                          </a:solidFill>
                          <a:effectLst/>
                          <a:latin typeface="+mn-lt"/>
                          <a:ea typeface="+mn-ea"/>
                          <a:cs typeface="+mn-cs"/>
                        </a:rPr>
                        <a:t>Float</a:t>
                      </a:r>
                    </a:p>
                    <a:p>
                      <a:r>
                        <a:rPr lang="en-US" sz="1800" b="0" i="0" kern="1200">
                          <a:solidFill>
                            <a:schemeClr val="tx1"/>
                          </a:solidFill>
                          <a:effectLst/>
                          <a:latin typeface="+mn-lt"/>
                          <a:ea typeface="+mn-ea"/>
                          <a:cs typeface="+mn-cs"/>
                        </a:rPr>
                        <a:t>4 byte</a:t>
                      </a:r>
                      <a:endParaRPr lang="en-US"/>
                    </a:p>
                  </a:txBody>
                  <a:tcPr/>
                </a:tc>
                <a:tc>
                  <a:txBody>
                    <a:bodyPr/>
                    <a:lstStyle/>
                    <a:p>
                      <a:r>
                        <a:rPr lang="en-US" sz="1800" b="0" i="0" kern="1200">
                          <a:solidFill>
                            <a:schemeClr val="tx1"/>
                          </a:solidFill>
                          <a:effectLst/>
                          <a:latin typeface="+mn-lt"/>
                          <a:ea typeface="+mn-ea"/>
                          <a:cs typeface="+mn-cs"/>
                        </a:rPr>
                        <a:t>Double</a:t>
                      </a:r>
                    </a:p>
                    <a:p>
                      <a:r>
                        <a:rPr lang="en-US" sz="1800" b="0" i="0" kern="1200">
                          <a:solidFill>
                            <a:schemeClr val="tx1"/>
                          </a:solidFill>
                          <a:effectLst/>
                          <a:latin typeface="+mn-lt"/>
                          <a:ea typeface="+mn-ea"/>
                          <a:cs typeface="+mn-cs"/>
                        </a:rPr>
                        <a:t>8 byte</a:t>
                      </a:r>
                      <a:endParaRPr lang="en-US"/>
                    </a:p>
                  </a:txBody>
                  <a:tcPr/>
                </a:tc>
                <a:tc>
                  <a:txBody>
                    <a:bodyPr/>
                    <a:lstStyle/>
                    <a:p>
                      <a:r>
                        <a:rPr lang="en-US" sz="1800" b="0" i="0" kern="1200">
                          <a:solidFill>
                            <a:schemeClr val="tx1"/>
                          </a:solidFill>
                          <a:effectLst/>
                          <a:latin typeface="+mn-lt"/>
                          <a:ea typeface="+mn-ea"/>
                          <a:cs typeface="+mn-cs"/>
                        </a:rPr>
                        <a:t>array</a:t>
                      </a:r>
                      <a:endParaRPr lang="en-US"/>
                    </a:p>
                  </a:txBody>
                  <a:tcPr/>
                </a:tc>
                <a:tc>
                  <a:txBody>
                    <a:bodyPr/>
                    <a:lstStyle/>
                    <a:p>
                      <a:r>
                        <a:rPr lang="en-US" sz="1800" b="0" i="0" kern="1200">
                          <a:solidFill>
                            <a:schemeClr val="tx1"/>
                          </a:solidFill>
                          <a:effectLst/>
                          <a:latin typeface="+mn-lt"/>
                          <a:ea typeface="+mn-ea"/>
                          <a:cs typeface="+mn-cs"/>
                        </a:rPr>
                        <a:t>String-char array</a:t>
                      </a:r>
                      <a:endParaRPr lang="en-US"/>
                    </a:p>
                  </a:txBody>
                  <a:tcPr/>
                </a:tc>
                <a:tc>
                  <a:txBody>
                    <a:bodyPr/>
                    <a:lstStyle/>
                    <a:p>
                      <a:r>
                        <a:rPr lang="en-US" sz="1800" b="0" i="0" kern="1200">
                          <a:solidFill>
                            <a:schemeClr val="tx1"/>
                          </a:solidFill>
                          <a:effectLst/>
                          <a:latin typeface="+mn-lt"/>
                          <a:ea typeface="+mn-ea"/>
                          <a:cs typeface="+mn-cs"/>
                        </a:rPr>
                        <a:t>String-object</a:t>
                      </a:r>
                      <a:endParaRPr lang="en-US"/>
                    </a:p>
                  </a:txBody>
                  <a:tcPr/>
                </a:tc>
                <a:extLst>
                  <a:ext uri="{0D108BD9-81ED-4DB2-BD59-A6C34878D82A}">
                    <a16:rowId xmlns:a16="http://schemas.microsoft.com/office/drawing/2014/main" val="507391559"/>
                  </a:ext>
                </a:extLst>
              </a:tr>
            </a:tbl>
          </a:graphicData>
        </a:graphic>
      </p:graphicFrame>
      <p:sp>
        <p:nvSpPr>
          <p:cNvPr id="3" name="Title 2">
            <a:extLst>
              <a:ext uri="{FF2B5EF4-FFF2-40B4-BE49-F238E27FC236}">
                <a16:creationId xmlns:a16="http://schemas.microsoft.com/office/drawing/2014/main" id="{D4CF6437-188C-4AFE-B2C6-D2989488266B}"/>
              </a:ext>
            </a:extLst>
          </p:cNvPr>
          <p:cNvSpPr>
            <a:spLocks noGrp="1"/>
          </p:cNvSpPr>
          <p:nvPr>
            <p:ph type="title"/>
          </p:nvPr>
        </p:nvSpPr>
        <p:spPr>
          <a:xfrm>
            <a:off x="1293270" y="193302"/>
            <a:ext cx="9601200" cy="1142385"/>
          </a:xfrm>
        </p:spPr>
        <p:txBody>
          <a:bodyPr/>
          <a:lstStyle/>
          <a:p>
            <a:r>
              <a:rPr lang="en-US"/>
              <a:t>Arduino - Data Types</a:t>
            </a:r>
          </a:p>
        </p:txBody>
      </p:sp>
    </p:spTree>
    <p:extLst>
      <p:ext uri="{BB962C8B-B14F-4D97-AF65-F5344CB8AC3E}">
        <p14:creationId xmlns:p14="http://schemas.microsoft.com/office/powerpoint/2010/main" val="335057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A1C368-E9F0-44DA-80C7-10620AE284AE}"/>
              </a:ext>
            </a:extLst>
          </p:cNvPr>
          <p:cNvSpPr>
            <a:spLocks noGrp="1"/>
          </p:cNvSpPr>
          <p:nvPr>
            <p:ph idx="1"/>
          </p:nvPr>
        </p:nvSpPr>
        <p:spPr>
          <a:xfrm>
            <a:off x="1295400" y="1486203"/>
            <a:ext cx="9603275" cy="4332314"/>
          </a:xfrm>
        </p:spPr>
        <p:txBody>
          <a:bodyPr/>
          <a:lstStyle/>
          <a:p>
            <a:r>
              <a:rPr lang="en-US" b="0" i="0">
                <a:effectLst/>
                <a:latin typeface="Arial" panose="020B0604020202020204" pitchFamily="34" charset="0"/>
              </a:rPr>
              <a:t>Local Variables</a:t>
            </a:r>
          </a:p>
          <a:p>
            <a:pPr lvl="1"/>
            <a:r>
              <a:rPr lang="vi-VN" b="0" i="0">
                <a:effectLst/>
                <a:latin typeface="Arial" panose="020B0604020202020204" pitchFamily="34" charset="0"/>
              </a:rPr>
              <a:t>Các biến được khai báo bên trong một hàm hoặc khối là các biến cục bộ. Chúng chỉ có thể được sử dụng bởi các câu lệnh bên trong hàm hoặc khối mã đó. Các biến cục bộ không được biết  bên ngoài</a:t>
            </a:r>
            <a:r>
              <a:rPr lang="en-US" b="0" i="0">
                <a:effectLst/>
                <a:latin typeface="Arial" panose="020B0604020202020204" pitchFamily="34" charset="0"/>
              </a:rPr>
              <a:t> hàm của nó</a:t>
            </a:r>
          </a:p>
          <a:p>
            <a:pPr marL="457200" lvl="1" indent="0">
              <a:buNone/>
            </a:pPr>
            <a:endParaRPr lang="en-US" b="0" i="0">
              <a:effectLst/>
              <a:latin typeface="Arial" panose="020B0604020202020204" pitchFamily="34" charset="0"/>
            </a:endParaRPr>
          </a:p>
          <a:p>
            <a:pPr marL="0" indent="0">
              <a:buNone/>
            </a:pPr>
            <a:endParaRPr lang="en-US"/>
          </a:p>
        </p:txBody>
      </p:sp>
      <p:sp>
        <p:nvSpPr>
          <p:cNvPr id="3" name="Title 2">
            <a:extLst>
              <a:ext uri="{FF2B5EF4-FFF2-40B4-BE49-F238E27FC236}">
                <a16:creationId xmlns:a16="http://schemas.microsoft.com/office/drawing/2014/main" id="{9CCEE174-F3F0-4514-A461-1FAC2BCEEB0D}"/>
              </a:ext>
            </a:extLst>
          </p:cNvPr>
          <p:cNvSpPr>
            <a:spLocks noGrp="1"/>
          </p:cNvSpPr>
          <p:nvPr>
            <p:ph type="title"/>
          </p:nvPr>
        </p:nvSpPr>
        <p:spPr>
          <a:xfrm>
            <a:off x="1295400" y="150170"/>
            <a:ext cx="9601200" cy="1142385"/>
          </a:xfrm>
        </p:spPr>
        <p:txBody>
          <a:bodyPr/>
          <a:lstStyle/>
          <a:p>
            <a:pPr algn="l"/>
            <a:r>
              <a:rPr lang="en-US" b="0" i="0">
                <a:effectLst/>
                <a:latin typeface="Arial" panose="020B0604020202020204" pitchFamily="34" charset="0"/>
              </a:rPr>
              <a:t>Variable Scope</a:t>
            </a:r>
          </a:p>
        </p:txBody>
      </p:sp>
    </p:spTree>
    <p:extLst>
      <p:ext uri="{BB962C8B-B14F-4D97-AF65-F5344CB8AC3E}">
        <p14:creationId xmlns:p14="http://schemas.microsoft.com/office/powerpoint/2010/main" val="381410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A1C368-E9F0-44DA-80C7-10620AE284AE}"/>
              </a:ext>
            </a:extLst>
          </p:cNvPr>
          <p:cNvSpPr>
            <a:spLocks noGrp="1"/>
          </p:cNvSpPr>
          <p:nvPr>
            <p:ph idx="1"/>
          </p:nvPr>
        </p:nvSpPr>
        <p:spPr>
          <a:xfrm>
            <a:off x="1294362" y="1382686"/>
            <a:ext cx="9603275" cy="4332314"/>
          </a:xfrm>
        </p:spPr>
        <p:txBody>
          <a:bodyPr/>
          <a:lstStyle/>
          <a:p>
            <a:r>
              <a:rPr lang="vi-VN" b="0" i="0">
                <a:effectLst/>
                <a:latin typeface="Arial" panose="020B0604020202020204" pitchFamily="34" charset="0"/>
              </a:rPr>
              <a:t>Biến toàn cục</a:t>
            </a:r>
            <a:endParaRPr lang="en-US" b="0" i="0">
              <a:effectLst/>
              <a:latin typeface="Arial" panose="020B0604020202020204" pitchFamily="34" charset="0"/>
            </a:endParaRPr>
          </a:p>
          <a:p>
            <a:pPr lvl="1"/>
            <a:r>
              <a:rPr lang="vi-VN" b="0" i="0">
                <a:effectLst/>
                <a:latin typeface="Arial" panose="020B0604020202020204" pitchFamily="34" charset="0"/>
              </a:rPr>
              <a:t>Các biến toàn cục được định nghĩa bên ngoài tất cả các hàm, thường ở đầu chương trình. Các biến toàn cục sẽ giữ giá trị của chúng trong suốt thời gian hoạt động của chương trình của bạn.</a:t>
            </a:r>
            <a:endParaRPr lang="en-US" b="0" i="0">
              <a:effectLst/>
              <a:latin typeface="Arial" panose="020B0604020202020204" pitchFamily="34" charset="0"/>
            </a:endParaRPr>
          </a:p>
          <a:p>
            <a:pPr lvl="1"/>
            <a:r>
              <a:rPr lang="vi-VN" b="0" i="0">
                <a:effectLst/>
                <a:latin typeface="Arial" panose="020B0604020202020204" pitchFamily="34" charset="0"/>
              </a:rPr>
              <a:t>Một biến toàn cục có thể được truy cập bởi bất kỳ hàm nào. Đó là, một biến toàn cục có sẵn để sử dụng trong toàn bộ chương trình của bạn sau khi khai báo.</a:t>
            </a:r>
            <a:endParaRPr lang="en-US" b="0" i="0">
              <a:effectLst/>
              <a:latin typeface="Arial" panose="020B0604020202020204" pitchFamily="34" charset="0"/>
            </a:endParaRPr>
          </a:p>
          <a:p>
            <a:pPr marL="0" indent="0">
              <a:buNone/>
            </a:pPr>
            <a:endParaRPr lang="en-US"/>
          </a:p>
        </p:txBody>
      </p:sp>
      <p:sp>
        <p:nvSpPr>
          <p:cNvPr id="3" name="Title 2">
            <a:extLst>
              <a:ext uri="{FF2B5EF4-FFF2-40B4-BE49-F238E27FC236}">
                <a16:creationId xmlns:a16="http://schemas.microsoft.com/office/drawing/2014/main" id="{9CCEE174-F3F0-4514-A461-1FAC2BCEEB0D}"/>
              </a:ext>
            </a:extLst>
          </p:cNvPr>
          <p:cNvSpPr>
            <a:spLocks noGrp="1"/>
          </p:cNvSpPr>
          <p:nvPr>
            <p:ph type="title"/>
          </p:nvPr>
        </p:nvSpPr>
        <p:spPr>
          <a:xfrm>
            <a:off x="1295399" y="240301"/>
            <a:ext cx="9601200" cy="1142385"/>
          </a:xfrm>
        </p:spPr>
        <p:txBody>
          <a:bodyPr/>
          <a:lstStyle/>
          <a:p>
            <a:pPr algn="l"/>
            <a:r>
              <a:rPr lang="en-US" b="0" i="0">
                <a:effectLst/>
                <a:latin typeface="Arial" panose="020B0604020202020204" pitchFamily="34" charset="0"/>
              </a:rPr>
              <a:t>Variable Scope</a:t>
            </a:r>
          </a:p>
        </p:txBody>
      </p:sp>
    </p:spTree>
    <p:extLst>
      <p:ext uri="{BB962C8B-B14F-4D97-AF65-F5344CB8AC3E}">
        <p14:creationId xmlns:p14="http://schemas.microsoft.com/office/powerpoint/2010/main" val="48995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15D137B8-986F-460F-9E66-B6959F07ED2D}"/>
              </a:ext>
            </a:extLst>
          </p:cNvPr>
          <p:cNvSpPr>
            <a:spLocks noGrp="1" noChangeArrowheads="1"/>
          </p:cNvSpPr>
          <p:nvPr>
            <p:ph type="title"/>
          </p:nvPr>
        </p:nvSpPr>
        <p:spPr>
          <a:xfrm>
            <a:off x="1101214" y="14596"/>
            <a:ext cx="9601200" cy="1142385"/>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err="1"/>
              <a:t>Arduino</a:t>
            </a:r>
            <a:r>
              <a:rPr lang="en-US" dirty="0"/>
              <a:t> Shields</a:t>
            </a:r>
          </a:p>
        </p:txBody>
      </p:sp>
      <p:pic>
        <p:nvPicPr>
          <p:cNvPr id="13315" name="Picture 1" descr="09490-01.jpg">
            <a:extLst>
              <a:ext uri="{FF2B5EF4-FFF2-40B4-BE49-F238E27FC236}">
                <a16:creationId xmlns:a16="http://schemas.microsoft.com/office/drawing/2014/main" id="{0F2784C4-9725-4D69-898A-8281D826543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60913" y="251460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2" descr="09490-02.jpg">
            <a:extLst>
              <a:ext uri="{FF2B5EF4-FFF2-40B4-BE49-F238E27FC236}">
                <a16:creationId xmlns:a16="http://schemas.microsoft.com/office/drawing/2014/main" id="{533BCB80-E7F0-40CB-9BB7-5A7E9D777FE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8800" y="251460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3" descr="09490-05.jpg">
            <a:extLst>
              <a:ext uri="{FF2B5EF4-FFF2-40B4-BE49-F238E27FC236}">
                <a16:creationId xmlns:a16="http://schemas.microsoft.com/office/drawing/2014/main" id="{CCE8D64F-CCC7-4E7E-84CC-EDF8FFBC690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2400" y="251460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4" descr="10007-01.jpg">
            <a:extLst>
              <a:ext uri="{FF2B5EF4-FFF2-40B4-BE49-F238E27FC236}">
                <a16:creationId xmlns:a16="http://schemas.microsoft.com/office/drawing/2014/main" id="{92DA3B0A-3A47-42B1-A7DE-AA7FBE96292B}"/>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44958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Rectangle 1">
            <a:extLst>
              <a:ext uri="{FF2B5EF4-FFF2-40B4-BE49-F238E27FC236}">
                <a16:creationId xmlns:a16="http://schemas.microsoft.com/office/drawing/2014/main" id="{DD16F699-BB69-4EC3-9E2E-33BDB06C753E}"/>
              </a:ext>
            </a:extLst>
          </p:cNvPr>
          <p:cNvSpPr>
            <a:spLocks noChangeArrowheads="1"/>
          </p:cNvSpPr>
          <p:nvPr/>
        </p:nvSpPr>
        <p:spPr bwMode="auto">
          <a:xfrm>
            <a:off x="2608263" y="160020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buClr>
                <a:srgbClr val="000000"/>
              </a:buClr>
              <a:buSzPct val="100000"/>
              <a:buFont typeface="Times New Roman" panose="02020603050405020304" pitchFamily="18" charset="0"/>
              <a:buNone/>
            </a:pPr>
            <a:r>
              <a:rPr lang="en-US" altLang="en-US"/>
              <a:t>PCB	</a:t>
            </a:r>
          </a:p>
        </p:txBody>
      </p:sp>
      <p:sp>
        <p:nvSpPr>
          <p:cNvPr id="13320" name="Rectangle 2">
            <a:extLst>
              <a:ext uri="{FF2B5EF4-FFF2-40B4-BE49-F238E27FC236}">
                <a16:creationId xmlns:a16="http://schemas.microsoft.com/office/drawing/2014/main" id="{3CAF5EFA-4534-4F8A-9211-7E06669461E3}"/>
              </a:ext>
            </a:extLst>
          </p:cNvPr>
          <p:cNvSpPr>
            <a:spLocks noChangeArrowheads="1"/>
          </p:cNvSpPr>
          <p:nvPr/>
        </p:nvSpPr>
        <p:spPr bwMode="auto">
          <a:xfrm>
            <a:off x="5232400" y="1576388"/>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buClr>
                <a:srgbClr val="000000"/>
              </a:buClr>
              <a:buSzPct val="100000"/>
              <a:buFont typeface="Times New Roman" panose="02020603050405020304" pitchFamily="18" charset="0"/>
              <a:buNone/>
            </a:pPr>
            <a:r>
              <a:rPr lang="en-US" altLang="en-US"/>
              <a:t>Built Shield</a:t>
            </a:r>
          </a:p>
        </p:txBody>
      </p:sp>
      <p:sp>
        <p:nvSpPr>
          <p:cNvPr id="13321" name="Rectangle 4">
            <a:extLst>
              <a:ext uri="{FF2B5EF4-FFF2-40B4-BE49-F238E27FC236}">
                <a16:creationId xmlns:a16="http://schemas.microsoft.com/office/drawing/2014/main" id="{B7294DBA-88ED-46E9-93FB-1650C910B3DC}"/>
              </a:ext>
            </a:extLst>
          </p:cNvPr>
          <p:cNvSpPr>
            <a:spLocks noChangeArrowheads="1"/>
          </p:cNvSpPr>
          <p:nvPr/>
        </p:nvSpPr>
        <p:spPr bwMode="auto">
          <a:xfrm>
            <a:off x="8244127" y="1576388"/>
            <a:ext cx="17235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Clr>
                <a:srgbClr val="000000"/>
              </a:buClr>
              <a:buSzPct val="100000"/>
              <a:buFont typeface="Times New Roman" panose="02020603050405020304" pitchFamily="18" charset="0"/>
              <a:buNone/>
            </a:pPr>
            <a:r>
              <a:rPr lang="en-US" altLang="en-US"/>
              <a:t>Inserted Shield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D6BEEB-41BA-4D12-A9E8-A69DAFA44183}"/>
              </a:ext>
            </a:extLst>
          </p:cNvPr>
          <p:cNvSpPr>
            <a:spLocks noGrp="1"/>
          </p:cNvSpPr>
          <p:nvPr>
            <p:ph idx="1"/>
          </p:nvPr>
        </p:nvSpPr>
        <p:spPr>
          <a:xfrm>
            <a:off x="1294363" y="1442587"/>
            <a:ext cx="9603275" cy="3972825"/>
          </a:xfrm>
        </p:spPr>
        <p:txBody>
          <a:bodyPr/>
          <a:lstStyle/>
          <a:p>
            <a:r>
              <a:rPr lang="vi-VN"/>
              <a:t>Tên const đại diện cho từ khóa hằng. Nó sửa đổi hành vi của các biến trong chương trình của chúng t</a:t>
            </a:r>
            <a:r>
              <a:rPr lang="en-US"/>
              <a:t>a</a:t>
            </a:r>
            <a:r>
              <a:rPr lang="vi-VN"/>
              <a:t> </a:t>
            </a:r>
            <a:endParaRPr lang="en-US"/>
          </a:p>
          <a:p>
            <a:r>
              <a:rPr lang="vi-VN"/>
              <a:t>Nó làm cho biến trở thành 'chỉ đọc’.</a:t>
            </a:r>
            <a:endParaRPr lang="en-US"/>
          </a:p>
          <a:p>
            <a:r>
              <a:rPr lang="vi-VN"/>
              <a:t>Biến sẽ vẫn giống như các biến khác, nhưng giá trị của nó không thể thay đổi.</a:t>
            </a:r>
            <a:endParaRPr lang="en-US"/>
          </a:p>
          <a:p>
            <a:pPr lvl="1"/>
            <a:r>
              <a:rPr lang="en-US"/>
              <a:t>const float x = 5.68; </a:t>
            </a:r>
          </a:p>
          <a:p>
            <a:pPr lvl="1"/>
            <a:r>
              <a:rPr lang="en-US"/>
              <a:t>const int a =2; </a:t>
            </a:r>
          </a:p>
        </p:txBody>
      </p:sp>
      <p:sp>
        <p:nvSpPr>
          <p:cNvPr id="3" name="Title 2">
            <a:extLst>
              <a:ext uri="{FF2B5EF4-FFF2-40B4-BE49-F238E27FC236}">
                <a16:creationId xmlns:a16="http://schemas.microsoft.com/office/drawing/2014/main" id="{D9964486-F66F-4F45-B273-73AFDA8C66C6}"/>
              </a:ext>
            </a:extLst>
          </p:cNvPr>
          <p:cNvSpPr>
            <a:spLocks noGrp="1"/>
          </p:cNvSpPr>
          <p:nvPr>
            <p:ph type="title"/>
          </p:nvPr>
        </p:nvSpPr>
        <p:spPr/>
        <p:txBody>
          <a:bodyPr/>
          <a:lstStyle/>
          <a:p>
            <a:r>
              <a:rPr lang="en-US"/>
              <a:t>Hằng Số - </a:t>
            </a:r>
            <a:r>
              <a:rPr lang="en-US" b="0" i="0">
                <a:effectLst/>
                <a:latin typeface="erdana"/>
              </a:rPr>
              <a:t>constants</a:t>
            </a:r>
            <a:br>
              <a:rPr lang="en-US" b="0" i="0">
                <a:solidFill>
                  <a:srgbClr val="610B38"/>
                </a:solidFill>
                <a:effectLst/>
                <a:latin typeface="erdana"/>
              </a:rPr>
            </a:br>
            <a:endParaRPr lang="en-US"/>
          </a:p>
        </p:txBody>
      </p:sp>
    </p:spTree>
    <p:extLst>
      <p:ext uri="{BB962C8B-B14F-4D97-AF65-F5344CB8AC3E}">
        <p14:creationId xmlns:p14="http://schemas.microsoft.com/office/powerpoint/2010/main" val="251065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D6BEEB-41BA-4D12-A9E8-A69DAFA44183}"/>
              </a:ext>
            </a:extLst>
          </p:cNvPr>
          <p:cNvSpPr>
            <a:spLocks noGrp="1"/>
          </p:cNvSpPr>
          <p:nvPr>
            <p:ph idx="1"/>
          </p:nvPr>
        </p:nvSpPr>
        <p:spPr>
          <a:xfrm>
            <a:off x="1294363" y="1442587"/>
            <a:ext cx="9603275" cy="3972825"/>
          </a:xfrm>
        </p:spPr>
        <p:txBody>
          <a:bodyPr/>
          <a:lstStyle/>
          <a:p>
            <a:r>
              <a:rPr lang="en-US"/>
              <a:t>#define</a:t>
            </a:r>
          </a:p>
          <a:p>
            <a:pPr lvl="1"/>
            <a:r>
              <a:rPr lang="vi-VN"/>
              <a:t>#Define trong Arduino được sử dụng để đặt tên cho giá trị không đổi. Nó không chiếm bất kỳ không gian bộ nhớ nào trên chip.</a:t>
            </a:r>
            <a:endParaRPr lang="en-US"/>
          </a:p>
          <a:p>
            <a:pPr lvl="1"/>
            <a:r>
              <a:rPr lang="vi-VN"/>
              <a:t>Tại thời điểm biên dịch, trình biên dịch sẽ thay thế giá trị xác định trước trong chương trình thành các hằng số có giá trị xác định.</a:t>
            </a:r>
            <a:endParaRPr lang="en-US"/>
          </a:p>
          <a:p>
            <a:r>
              <a:rPr lang="en-US"/>
              <a:t>The syntax</a:t>
            </a:r>
          </a:p>
          <a:p>
            <a:pPr lvl="1"/>
            <a:r>
              <a:rPr lang="en-US"/>
              <a:t>#define nameOFconstant value: #define LEDpin 12 </a:t>
            </a:r>
          </a:p>
        </p:txBody>
      </p:sp>
      <p:sp>
        <p:nvSpPr>
          <p:cNvPr id="3" name="Title 2">
            <a:extLst>
              <a:ext uri="{FF2B5EF4-FFF2-40B4-BE49-F238E27FC236}">
                <a16:creationId xmlns:a16="http://schemas.microsoft.com/office/drawing/2014/main" id="{D9964486-F66F-4F45-B273-73AFDA8C66C6}"/>
              </a:ext>
            </a:extLst>
          </p:cNvPr>
          <p:cNvSpPr>
            <a:spLocks noGrp="1"/>
          </p:cNvSpPr>
          <p:nvPr>
            <p:ph type="title"/>
          </p:nvPr>
        </p:nvSpPr>
        <p:spPr/>
        <p:txBody>
          <a:bodyPr/>
          <a:lstStyle/>
          <a:p>
            <a:r>
              <a:rPr lang="en-US"/>
              <a:t>Hằng Số - </a:t>
            </a:r>
            <a:r>
              <a:rPr lang="en-US" b="0" i="0">
                <a:effectLst/>
                <a:latin typeface="erdana"/>
              </a:rPr>
              <a:t>constants</a:t>
            </a:r>
            <a:br>
              <a:rPr lang="en-US" b="0" i="0">
                <a:solidFill>
                  <a:srgbClr val="610B38"/>
                </a:solidFill>
                <a:effectLst/>
                <a:latin typeface="erdana"/>
              </a:rPr>
            </a:br>
            <a:endParaRPr lang="en-US"/>
          </a:p>
        </p:txBody>
      </p:sp>
    </p:spTree>
    <p:extLst>
      <p:ext uri="{BB962C8B-B14F-4D97-AF65-F5344CB8AC3E}">
        <p14:creationId xmlns:p14="http://schemas.microsoft.com/office/powerpoint/2010/main" val="251148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572771-B8EC-415D-8589-8BABF7D19377}"/>
              </a:ext>
            </a:extLst>
          </p:cNvPr>
          <p:cNvSpPr>
            <a:spLocks noGrp="1"/>
          </p:cNvSpPr>
          <p:nvPr>
            <p:ph idx="1"/>
          </p:nvPr>
        </p:nvSpPr>
        <p:spPr>
          <a:xfrm>
            <a:off x="1294362" y="1400270"/>
            <a:ext cx="9603275" cy="3450613"/>
          </a:xfrm>
        </p:spPr>
        <p:txBody>
          <a:bodyPr/>
          <a:lstStyle/>
          <a:p>
            <a:r>
              <a:rPr lang="en-US"/>
              <a:t>Các toán tử số học</a:t>
            </a:r>
          </a:p>
          <a:p>
            <a:r>
              <a:rPr lang="en-US"/>
              <a:t>Toán tử so sánh</a:t>
            </a:r>
          </a:p>
          <a:p>
            <a:r>
              <a:rPr lang="en-US"/>
              <a:t>Toán tử Boolean</a:t>
            </a:r>
          </a:p>
          <a:p>
            <a:r>
              <a:rPr lang="en-US"/>
              <a:t>Toán tử Bitwise</a:t>
            </a:r>
          </a:p>
          <a:p>
            <a:r>
              <a:rPr lang="en-US"/>
              <a:t>Toán tử phức hợp</a:t>
            </a:r>
          </a:p>
        </p:txBody>
      </p:sp>
      <p:sp>
        <p:nvSpPr>
          <p:cNvPr id="3" name="Title 2">
            <a:extLst>
              <a:ext uri="{FF2B5EF4-FFF2-40B4-BE49-F238E27FC236}">
                <a16:creationId xmlns:a16="http://schemas.microsoft.com/office/drawing/2014/main" id="{BD313CA2-2D87-42DD-823C-A6807CA5D4AE}"/>
              </a:ext>
            </a:extLst>
          </p:cNvPr>
          <p:cNvSpPr>
            <a:spLocks noGrp="1"/>
          </p:cNvSpPr>
          <p:nvPr>
            <p:ph type="title"/>
          </p:nvPr>
        </p:nvSpPr>
        <p:spPr>
          <a:xfrm>
            <a:off x="1294362" y="257885"/>
            <a:ext cx="9601200" cy="1142385"/>
          </a:xfrm>
        </p:spPr>
        <p:txBody>
          <a:bodyPr/>
          <a:lstStyle/>
          <a:p>
            <a:r>
              <a:rPr lang="en-US"/>
              <a:t>Arduino - Operators</a:t>
            </a:r>
          </a:p>
        </p:txBody>
      </p:sp>
    </p:spTree>
    <p:extLst>
      <p:ext uri="{BB962C8B-B14F-4D97-AF65-F5344CB8AC3E}">
        <p14:creationId xmlns:p14="http://schemas.microsoft.com/office/powerpoint/2010/main" val="350157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46B81B-463E-4A0B-98DD-DE176850E441}"/>
              </a:ext>
            </a:extLst>
          </p:cNvPr>
          <p:cNvPicPr>
            <a:picLocks noGrp="1" noChangeAspect="1"/>
          </p:cNvPicPr>
          <p:nvPr>
            <p:ph idx="1"/>
          </p:nvPr>
        </p:nvPicPr>
        <p:blipFill>
          <a:blip r:embed="rId2"/>
          <a:stretch>
            <a:fillRect/>
          </a:stretch>
        </p:blipFill>
        <p:spPr>
          <a:xfrm>
            <a:off x="1916723" y="1266824"/>
            <a:ext cx="7596554" cy="4676775"/>
          </a:xfrm>
        </p:spPr>
      </p:pic>
      <p:sp>
        <p:nvSpPr>
          <p:cNvPr id="3" name="Title 2">
            <a:extLst>
              <a:ext uri="{FF2B5EF4-FFF2-40B4-BE49-F238E27FC236}">
                <a16:creationId xmlns:a16="http://schemas.microsoft.com/office/drawing/2014/main" id="{48631ED2-991A-46C0-9AE9-EDA922AA7A93}"/>
              </a:ext>
            </a:extLst>
          </p:cNvPr>
          <p:cNvSpPr>
            <a:spLocks noGrp="1"/>
          </p:cNvSpPr>
          <p:nvPr>
            <p:ph type="title"/>
          </p:nvPr>
        </p:nvSpPr>
        <p:spPr/>
        <p:txBody>
          <a:bodyPr/>
          <a:lstStyle/>
          <a:p>
            <a:r>
              <a:rPr lang="en-US"/>
              <a:t>Các toán tử số học</a:t>
            </a:r>
            <a:br>
              <a:rPr lang="en-US"/>
            </a:br>
            <a:endParaRPr lang="en-US"/>
          </a:p>
        </p:txBody>
      </p:sp>
    </p:spTree>
    <p:extLst>
      <p:ext uri="{BB962C8B-B14F-4D97-AF65-F5344CB8AC3E}">
        <p14:creationId xmlns:p14="http://schemas.microsoft.com/office/powerpoint/2010/main" val="177377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5EF218-DCF6-4767-85AA-34C6E3CEC2F6}"/>
              </a:ext>
            </a:extLst>
          </p:cNvPr>
          <p:cNvPicPr>
            <a:picLocks noGrp="1" noChangeAspect="1"/>
          </p:cNvPicPr>
          <p:nvPr>
            <p:ph idx="1"/>
          </p:nvPr>
        </p:nvPicPr>
        <p:blipFill>
          <a:blip r:embed="rId2"/>
          <a:stretch>
            <a:fillRect/>
          </a:stretch>
        </p:blipFill>
        <p:spPr>
          <a:xfrm>
            <a:off x="2057400" y="1236662"/>
            <a:ext cx="7666892" cy="4777276"/>
          </a:xfrm>
        </p:spPr>
      </p:pic>
      <p:sp>
        <p:nvSpPr>
          <p:cNvPr id="3" name="Title 2">
            <a:extLst>
              <a:ext uri="{FF2B5EF4-FFF2-40B4-BE49-F238E27FC236}">
                <a16:creationId xmlns:a16="http://schemas.microsoft.com/office/drawing/2014/main" id="{E8164A10-0E42-4B09-8A81-D78E6F749FAC}"/>
              </a:ext>
            </a:extLst>
          </p:cNvPr>
          <p:cNvSpPr>
            <a:spLocks noGrp="1"/>
          </p:cNvSpPr>
          <p:nvPr>
            <p:ph type="title"/>
          </p:nvPr>
        </p:nvSpPr>
        <p:spPr>
          <a:xfrm>
            <a:off x="1174630" y="94277"/>
            <a:ext cx="9601200" cy="1142385"/>
          </a:xfrm>
        </p:spPr>
        <p:txBody>
          <a:bodyPr/>
          <a:lstStyle/>
          <a:p>
            <a:r>
              <a:rPr lang="en-US"/>
              <a:t>Toán tử so sánh</a:t>
            </a:r>
          </a:p>
        </p:txBody>
      </p:sp>
    </p:spTree>
    <p:extLst>
      <p:ext uri="{BB962C8B-B14F-4D97-AF65-F5344CB8AC3E}">
        <p14:creationId xmlns:p14="http://schemas.microsoft.com/office/powerpoint/2010/main" val="108293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7AAB87-927D-4C25-A800-6EF9B8F0665E}"/>
              </a:ext>
            </a:extLst>
          </p:cNvPr>
          <p:cNvPicPr>
            <a:picLocks noGrp="1" noChangeAspect="1"/>
          </p:cNvPicPr>
          <p:nvPr>
            <p:ph idx="1"/>
          </p:nvPr>
        </p:nvPicPr>
        <p:blipFill>
          <a:blip r:embed="rId2"/>
          <a:stretch>
            <a:fillRect/>
          </a:stretch>
        </p:blipFill>
        <p:spPr>
          <a:xfrm>
            <a:off x="1360040" y="1472268"/>
            <a:ext cx="8626531" cy="3450613"/>
          </a:xfrm>
          <a:noFill/>
        </p:spPr>
      </p:pic>
      <p:sp>
        <p:nvSpPr>
          <p:cNvPr id="3" name="Title 2">
            <a:extLst>
              <a:ext uri="{FF2B5EF4-FFF2-40B4-BE49-F238E27FC236}">
                <a16:creationId xmlns:a16="http://schemas.microsoft.com/office/drawing/2014/main" id="{2D6C1242-A2A4-453F-980D-F53D2B376E51}"/>
              </a:ext>
            </a:extLst>
          </p:cNvPr>
          <p:cNvSpPr>
            <a:spLocks noGrp="1"/>
          </p:cNvSpPr>
          <p:nvPr>
            <p:ph type="title"/>
          </p:nvPr>
        </p:nvSpPr>
        <p:spPr>
          <a:xfrm>
            <a:off x="1294362" y="238698"/>
            <a:ext cx="9603275" cy="1049235"/>
          </a:xfrm>
        </p:spPr>
        <p:txBody>
          <a:bodyPr anchor="t">
            <a:normAutofit/>
          </a:bodyPr>
          <a:lstStyle/>
          <a:p>
            <a:r>
              <a:rPr lang="en-US"/>
              <a:t>Toán tử Boolean</a:t>
            </a:r>
          </a:p>
        </p:txBody>
      </p:sp>
    </p:spTree>
    <p:extLst>
      <p:ext uri="{BB962C8B-B14F-4D97-AF65-F5344CB8AC3E}">
        <p14:creationId xmlns:p14="http://schemas.microsoft.com/office/powerpoint/2010/main" val="32113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B6DB51-3FEC-4543-B6A1-9BE1B5657ADF}"/>
              </a:ext>
            </a:extLst>
          </p:cNvPr>
          <p:cNvPicPr>
            <a:picLocks noGrp="1" noChangeAspect="1"/>
          </p:cNvPicPr>
          <p:nvPr>
            <p:ph idx="1"/>
          </p:nvPr>
        </p:nvPicPr>
        <p:blipFill>
          <a:blip r:embed="rId2"/>
          <a:stretch>
            <a:fillRect/>
          </a:stretch>
        </p:blipFill>
        <p:spPr>
          <a:xfrm>
            <a:off x="2268415" y="1318846"/>
            <a:ext cx="7367954" cy="4677508"/>
          </a:xfrm>
        </p:spPr>
      </p:pic>
      <p:sp>
        <p:nvSpPr>
          <p:cNvPr id="3" name="Title 2">
            <a:extLst>
              <a:ext uri="{FF2B5EF4-FFF2-40B4-BE49-F238E27FC236}">
                <a16:creationId xmlns:a16="http://schemas.microsoft.com/office/drawing/2014/main" id="{F958D341-FC88-4961-A9A3-40D2EC52BAA1}"/>
              </a:ext>
            </a:extLst>
          </p:cNvPr>
          <p:cNvSpPr>
            <a:spLocks noGrp="1"/>
          </p:cNvSpPr>
          <p:nvPr>
            <p:ph type="title"/>
          </p:nvPr>
        </p:nvSpPr>
        <p:spPr/>
        <p:txBody>
          <a:bodyPr/>
          <a:lstStyle/>
          <a:p>
            <a:r>
              <a:rPr lang="en-US"/>
              <a:t>Toán tử Bitwise</a:t>
            </a:r>
            <a:br>
              <a:rPr lang="en-US"/>
            </a:br>
            <a:endParaRPr lang="en-US"/>
          </a:p>
        </p:txBody>
      </p:sp>
    </p:spTree>
    <p:extLst>
      <p:ext uri="{BB962C8B-B14F-4D97-AF65-F5344CB8AC3E}">
        <p14:creationId xmlns:p14="http://schemas.microsoft.com/office/powerpoint/2010/main" val="372211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813091-8E63-4C6C-8687-D1D3F3C2F415}"/>
              </a:ext>
            </a:extLst>
          </p:cNvPr>
          <p:cNvPicPr>
            <a:picLocks noGrp="1" noChangeAspect="1"/>
          </p:cNvPicPr>
          <p:nvPr>
            <p:ph idx="1"/>
          </p:nvPr>
        </p:nvPicPr>
        <p:blipFill>
          <a:blip r:embed="rId2"/>
          <a:stretch>
            <a:fillRect/>
          </a:stretch>
        </p:blipFill>
        <p:spPr>
          <a:xfrm>
            <a:off x="1392172" y="1277572"/>
            <a:ext cx="6101862" cy="4824290"/>
          </a:xfrm>
        </p:spPr>
      </p:pic>
      <p:sp>
        <p:nvSpPr>
          <p:cNvPr id="3" name="Title 2">
            <a:extLst>
              <a:ext uri="{FF2B5EF4-FFF2-40B4-BE49-F238E27FC236}">
                <a16:creationId xmlns:a16="http://schemas.microsoft.com/office/drawing/2014/main" id="{906ECFB9-AF18-43B7-8A4D-965EF26EDE73}"/>
              </a:ext>
            </a:extLst>
          </p:cNvPr>
          <p:cNvSpPr>
            <a:spLocks noGrp="1"/>
          </p:cNvSpPr>
          <p:nvPr>
            <p:ph type="title"/>
          </p:nvPr>
        </p:nvSpPr>
        <p:spPr>
          <a:xfrm>
            <a:off x="1295400" y="135187"/>
            <a:ext cx="9601200" cy="1142385"/>
          </a:xfrm>
        </p:spPr>
        <p:txBody>
          <a:bodyPr/>
          <a:lstStyle/>
          <a:p>
            <a:r>
              <a:rPr lang="en-US"/>
              <a:t>Toán tử phức hợp</a:t>
            </a:r>
          </a:p>
        </p:txBody>
      </p:sp>
    </p:spTree>
    <p:extLst>
      <p:ext uri="{BB962C8B-B14F-4D97-AF65-F5344CB8AC3E}">
        <p14:creationId xmlns:p14="http://schemas.microsoft.com/office/powerpoint/2010/main" val="229770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35F75C-DDC5-4A7F-A0E8-5C41B618952D}"/>
              </a:ext>
            </a:extLst>
          </p:cNvPr>
          <p:cNvSpPr txBox="1"/>
          <p:nvPr/>
        </p:nvSpPr>
        <p:spPr>
          <a:xfrm>
            <a:off x="1518650" y="1704702"/>
            <a:ext cx="4645152" cy="3448595"/>
          </a:xfrm>
          <a:prstGeom prst="rect">
            <a:avLst/>
          </a:prstGeom>
        </p:spPr>
        <p:txBody>
          <a:bodyPr vert="horz" lIns="91440" tIns="45720" rIns="91440" bIns="45720" rtlCol="0">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sz="2000"/>
              <a:t>Cấu trúc ra quyết định yêu cầu người lập trình chỉ định một hoặc nhiều điều kiện để được đánh giá hoặc kiểm tra bởi chương trình. Nó phải cùng với một câu lệnh hoặc các câu lệnh được thực hiện nếu điều kiện được xác định là đúng và tùy ý, các câu lệnh khác sẽ được thực hiện nếu điều kiện được xác định là sai.</a:t>
            </a:r>
          </a:p>
        </p:txBody>
      </p:sp>
      <p:sp>
        <p:nvSpPr>
          <p:cNvPr id="3" name="Title 2">
            <a:extLst>
              <a:ext uri="{FF2B5EF4-FFF2-40B4-BE49-F238E27FC236}">
                <a16:creationId xmlns:a16="http://schemas.microsoft.com/office/drawing/2014/main" id="{512F440F-CB25-4617-8F7E-81F3DCC77C36}"/>
              </a:ext>
            </a:extLst>
          </p:cNvPr>
          <p:cNvSpPr>
            <a:spLocks noGrp="1"/>
          </p:cNvSpPr>
          <p:nvPr>
            <p:ph type="title"/>
          </p:nvPr>
        </p:nvSpPr>
        <p:spPr>
          <a:xfrm>
            <a:off x="1294362" y="198927"/>
            <a:ext cx="9603275" cy="1049235"/>
          </a:xfrm>
        </p:spPr>
        <p:txBody>
          <a:bodyPr vert="horz" lIns="91440" tIns="45720" rIns="91440" bIns="45720" rtlCol="0" anchor="t">
            <a:normAutofit/>
          </a:bodyPr>
          <a:lstStyle/>
          <a:p>
            <a:r>
              <a:rPr lang="en-US" b="0" i="0" kern="1200" cap="all">
                <a:effectLst/>
                <a:latin typeface="+mj-lt"/>
                <a:ea typeface="+mj-ea"/>
                <a:cs typeface="+mj-cs"/>
              </a:rPr>
              <a:t>Arduino - Câu lệnh điều khiển</a:t>
            </a:r>
          </a:p>
        </p:txBody>
      </p:sp>
      <p:pic>
        <p:nvPicPr>
          <p:cNvPr id="7" name="Content Placeholder 6">
            <a:extLst>
              <a:ext uri="{FF2B5EF4-FFF2-40B4-BE49-F238E27FC236}">
                <a16:creationId xmlns:a16="http://schemas.microsoft.com/office/drawing/2014/main" id="{D5858444-ADD5-444C-8D64-E06F4061189A}"/>
              </a:ext>
            </a:extLst>
          </p:cNvPr>
          <p:cNvPicPr>
            <a:picLocks noGrp="1" noChangeAspect="1"/>
          </p:cNvPicPr>
          <p:nvPr>
            <p:ph sz="half" idx="2"/>
          </p:nvPr>
        </p:nvPicPr>
        <p:blipFill>
          <a:blip r:embed="rId2"/>
          <a:stretch>
            <a:fillRect/>
          </a:stretch>
        </p:blipFill>
        <p:spPr>
          <a:xfrm>
            <a:off x="6643846" y="1632902"/>
            <a:ext cx="3600450" cy="3324225"/>
          </a:xfrm>
          <a:prstGeom prst="rect">
            <a:avLst/>
          </a:prstGeom>
        </p:spPr>
      </p:pic>
    </p:spTree>
    <p:extLst>
      <p:ext uri="{BB962C8B-B14F-4D97-AF65-F5344CB8AC3E}">
        <p14:creationId xmlns:p14="http://schemas.microsoft.com/office/powerpoint/2010/main" val="209018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28ECDD-36D0-4490-A802-8A0794D9508E}"/>
              </a:ext>
            </a:extLst>
          </p:cNvPr>
          <p:cNvPicPr>
            <a:picLocks noGrp="1" noChangeAspect="1"/>
          </p:cNvPicPr>
          <p:nvPr>
            <p:ph idx="1"/>
          </p:nvPr>
        </p:nvPicPr>
        <p:blipFill>
          <a:blip r:embed="rId2"/>
          <a:stretch>
            <a:fillRect/>
          </a:stretch>
        </p:blipFill>
        <p:spPr>
          <a:xfrm>
            <a:off x="2613172" y="1254443"/>
            <a:ext cx="6120267" cy="4780597"/>
          </a:xfrm>
          <a:prstGeom prst="rect">
            <a:avLst/>
          </a:prstGeom>
        </p:spPr>
      </p:pic>
      <p:sp>
        <p:nvSpPr>
          <p:cNvPr id="4" name="Title 3">
            <a:extLst>
              <a:ext uri="{FF2B5EF4-FFF2-40B4-BE49-F238E27FC236}">
                <a16:creationId xmlns:a16="http://schemas.microsoft.com/office/drawing/2014/main" id="{7A8ACCD2-E488-4216-83F3-541916C4C937}"/>
              </a:ext>
            </a:extLst>
          </p:cNvPr>
          <p:cNvSpPr>
            <a:spLocks noGrp="1"/>
          </p:cNvSpPr>
          <p:nvPr>
            <p:ph type="title"/>
          </p:nvPr>
        </p:nvSpPr>
        <p:spPr>
          <a:xfrm>
            <a:off x="872706" y="112058"/>
            <a:ext cx="9601200" cy="1142385"/>
          </a:xfrm>
        </p:spPr>
        <p:txBody>
          <a:bodyPr/>
          <a:lstStyle/>
          <a:p>
            <a:r>
              <a:rPr lang="en-US"/>
              <a:t>Arduino if-else and else-if</a:t>
            </a:r>
          </a:p>
        </p:txBody>
      </p:sp>
    </p:spTree>
    <p:extLst>
      <p:ext uri="{BB962C8B-B14F-4D97-AF65-F5344CB8AC3E}">
        <p14:creationId xmlns:p14="http://schemas.microsoft.com/office/powerpoint/2010/main" val="340089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86DD3E1A-FB2D-45E7-AE7F-2ED78ED4AA69}"/>
              </a:ext>
            </a:extLst>
          </p:cNvPr>
          <p:cNvSpPr>
            <a:spLocks noGrp="1" noChangeArrowheads="1"/>
          </p:cNvSpPr>
          <p:nvPr>
            <p:ph type="title"/>
          </p:nvPr>
        </p:nvSpPr>
        <p:spPr>
          <a:xfrm>
            <a:off x="647700" y="0"/>
            <a:ext cx="9601200" cy="1142385"/>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t>Arduino Shields</a:t>
            </a:r>
            <a:endParaRPr lang="en-US" dirty="0"/>
          </a:p>
        </p:txBody>
      </p:sp>
      <p:pic>
        <p:nvPicPr>
          <p:cNvPr id="14339" name="Picture 2" descr="09736-01.jpg">
            <a:extLst>
              <a:ext uri="{FF2B5EF4-FFF2-40B4-BE49-F238E27FC236}">
                <a16:creationId xmlns:a16="http://schemas.microsoft.com/office/drawing/2014/main" id="{B143A1D3-7848-463C-A834-3601D527684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19675" y="30480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3" descr="09802-01.jpg">
            <a:extLst>
              <a:ext uri="{FF2B5EF4-FFF2-40B4-BE49-F238E27FC236}">
                <a16:creationId xmlns:a16="http://schemas.microsoft.com/office/drawing/2014/main" id="{ECBA3115-8135-468C-AC3D-19995803F95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2650" y="30480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9">
            <a:extLst>
              <a:ext uri="{FF2B5EF4-FFF2-40B4-BE49-F238E27FC236}">
                <a16:creationId xmlns:a16="http://schemas.microsoft.com/office/drawing/2014/main" id="{E526B9DD-34BC-44AC-A183-15CA39A072BC}"/>
              </a:ext>
            </a:extLst>
          </p:cNvPr>
          <p:cNvSpPr>
            <a:spLocks noChangeArrowheads="1"/>
          </p:cNvSpPr>
          <p:nvPr/>
        </p:nvSpPr>
        <p:spPr bwMode="auto">
          <a:xfrm>
            <a:off x="2608263" y="2309813"/>
            <a:ext cx="1133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buClr>
                <a:srgbClr val="000000"/>
              </a:buClr>
              <a:buSzPct val="100000"/>
              <a:buFont typeface="Times New Roman" panose="02020603050405020304" pitchFamily="18" charset="0"/>
              <a:buNone/>
            </a:pPr>
            <a:r>
              <a:rPr lang="en-US" altLang="en-US"/>
              <a:t>Micro SD</a:t>
            </a:r>
          </a:p>
        </p:txBody>
      </p:sp>
      <p:sp>
        <p:nvSpPr>
          <p:cNvPr id="14342" name="Rectangle 10">
            <a:extLst>
              <a:ext uri="{FF2B5EF4-FFF2-40B4-BE49-F238E27FC236}">
                <a16:creationId xmlns:a16="http://schemas.microsoft.com/office/drawing/2014/main" id="{8108038C-4488-4BD7-995A-F1EC5B8F4B52}"/>
              </a:ext>
            </a:extLst>
          </p:cNvPr>
          <p:cNvSpPr>
            <a:spLocks noChangeArrowheads="1"/>
          </p:cNvSpPr>
          <p:nvPr/>
        </p:nvSpPr>
        <p:spPr bwMode="auto">
          <a:xfrm>
            <a:off x="5232401" y="2286000"/>
            <a:ext cx="14414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buClr>
                <a:srgbClr val="000000"/>
              </a:buClr>
              <a:buSzPct val="100000"/>
              <a:buFont typeface="Times New Roman" panose="02020603050405020304" pitchFamily="18" charset="0"/>
              <a:buNone/>
            </a:pPr>
            <a:r>
              <a:rPr lang="en-US" altLang="en-US"/>
              <a:t>MP3 Trigger</a:t>
            </a:r>
          </a:p>
        </p:txBody>
      </p:sp>
      <p:sp>
        <p:nvSpPr>
          <p:cNvPr id="14343" name="Rectangle 11">
            <a:extLst>
              <a:ext uri="{FF2B5EF4-FFF2-40B4-BE49-F238E27FC236}">
                <a16:creationId xmlns:a16="http://schemas.microsoft.com/office/drawing/2014/main" id="{B3A456A7-C65C-42EC-8FE8-D536A267F3E9}"/>
              </a:ext>
            </a:extLst>
          </p:cNvPr>
          <p:cNvSpPr>
            <a:spLocks noChangeArrowheads="1"/>
          </p:cNvSpPr>
          <p:nvPr/>
        </p:nvSpPr>
        <p:spPr bwMode="auto">
          <a:xfrm>
            <a:off x="8782736" y="2286000"/>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Clr>
                <a:srgbClr val="000000"/>
              </a:buClr>
              <a:buSzPct val="100000"/>
              <a:buFont typeface="Times New Roman" panose="02020603050405020304" pitchFamily="18" charset="0"/>
              <a:buNone/>
            </a:pPr>
            <a:r>
              <a:rPr lang="en-US" altLang="en-US"/>
              <a:t>LCD</a:t>
            </a:r>
          </a:p>
        </p:txBody>
      </p:sp>
      <p:pic>
        <p:nvPicPr>
          <p:cNvPr id="14344" name="Picture 2" descr="https://dlnmh9ip6v2uc.cloudfront.net/images/products/1/1/8/5/1/11851-01.jpg">
            <a:extLst>
              <a:ext uri="{FF2B5EF4-FFF2-40B4-BE49-F238E27FC236}">
                <a16:creationId xmlns:a16="http://schemas.microsoft.com/office/drawing/2014/main" id="{2D38E12C-7329-4A2C-8313-48967BE027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2900" y="31242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2B19B1-7301-4CCA-B5CD-D1E804D03340}"/>
              </a:ext>
            </a:extLst>
          </p:cNvPr>
          <p:cNvSpPr>
            <a:spLocks noGrp="1"/>
          </p:cNvSpPr>
          <p:nvPr>
            <p:ph idx="1"/>
          </p:nvPr>
        </p:nvSpPr>
        <p:spPr>
          <a:xfrm>
            <a:off x="1294363" y="1482332"/>
            <a:ext cx="9603275" cy="3897388"/>
          </a:xfrm>
        </p:spPr>
        <p:txBody>
          <a:bodyPr>
            <a:normAutofit fontScale="92500" lnSpcReduction="10000"/>
          </a:bodyPr>
          <a:lstStyle/>
          <a:p>
            <a:r>
              <a:rPr lang="vi-VN"/>
              <a:t>khởi tạo: Nó được định nghĩa là quá trình khởi tạo biến.</a:t>
            </a:r>
            <a:endParaRPr lang="en-US"/>
          </a:p>
          <a:p>
            <a:r>
              <a:rPr lang="vi-VN"/>
              <a:t>điều kiện: Điều kiện được kiểm tra trên mọi lần thực hiện. Nếu điều kiện là đúng, nó sẽ thực hiện nhiệm vụ đã cho. Vòng lặp chỉ kết thúc khi điều kiện trở thành sai.</a:t>
            </a:r>
            <a:endParaRPr lang="en-US"/>
          </a:p>
          <a:p>
            <a:r>
              <a:rPr lang="vi-VN"/>
              <a:t>tăng: Nó bao gồm toán tử tăng, chẳng hạn như i + +, i - -, i + 1, v.v. Nó được tăng lên mỗi lần cho đến khi điều kiện vẫn đúng.</a:t>
            </a:r>
            <a:endParaRPr lang="en-US"/>
          </a:p>
          <a:p>
            <a:r>
              <a:rPr lang="en-US"/>
              <a:t>The syntax is: </a:t>
            </a:r>
          </a:p>
          <a:p>
            <a:pPr marL="457200" lvl="1" indent="0">
              <a:buNone/>
            </a:pPr>
            <a:r>
              <a:rPr lang="en-US"/>
              <a:t>for (initialization; condition; increment)  </a:t>
            </a:r>
          </a:p>
          <a:p>
            <a:pPr marL="457200" lvl="1" indent="0">
              <a:buNone/>
            </a:pPr>
            <a:r>
              <a:rPr lang="en-US"/>
              <a:t>{  </a:t>
            </a:r>
          </a:p>
          <a:p>
            <a:pPr marL="457200" lvl="1" indent="0">
              <a:buNone/>
            </a:pPr>
            <a:r>
              <a:rPr lang="en-US"/>
              <a:t>\\ statements  </a:t>
            </a:r>
          </a:p>
          <a:p>
            <a:pPr marL="457200" lvl="1" indent="0">
              <a:buNone/>
            </a:pPr>
            <a:r>
              <a:rPr lang="en-US"/>
              <a:t>} </a:t>
            </a:r>
          </a:p>
        </p:txBody>
      </p:sp>
      <p:sp>
        <p:nvSpPr>
          <p:cNvPr id="3" name="Title 2">
            <a:extLst>
              <a:ext uri="{FF2B5EF4-FFF2-40B4-BE49-F238E27FC236}">
                <a16:creationId xmlns:a16="http://schemas.microsoft.com/office/drawing/2014/main" id="{370D02B4-3622-451B-8048-870FA4861464}"/>
              </a:ext>
            </a:extLst>
          </p:cNvPr>
          <p:cNvSpPr>
            <a:spLocks noGrp="1"/>
          </p:cNvSpPr>
          <p:nvPr>
            <p:ph type="title"/>
          </p:nvPr>
        </p:nvSpPr>
        <p:spPr>
          <a:xfrm>
            <a:off x="1294363" y="167423"/>
            <a:ext cx="9601200" cy="1142385"/>
          </a:xfrm>
        </p:spPr>
        <p:txBody>
          <a:bodyPr/>
          <a:lstStyle/>
          <a:p>
            <a:r>
              <a:rPr lang="en-US"/>
              <a:t>Arduino for Loop</a:t>
            </a:r>
          </a:p>
        </p:txBody>
      </p:sp>
    </p:spTree>
    <p:extLst>
      <p:ext uri="{BB962C8B-B14F-4D97-AF65-F5344CB8AC3E}">
        <p14:creationId xmlns:p14="http://schemas.microsoft.com/office/powerpoint/2010/main" val="41836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2E28A3-7F75-4DD3-83E4-C85FB44D8786}"/>
              </a:ext>
            </a:extLst>
          </p:cNvPr>
          <p:cNvSpPr>
            <a:spLocks noGrp="1"/>
          </p:cNvSpPr>
          <p:nvPr>
            <p:ph sz="half" idx="1"/>
          </p:nvPr>
        </p:nvSpPr>
        <p:spPr>
          <a:xfrm>
            <a:off x="1294363" y="1816796"/>
            <a:ext cx="4645152" cy="3448595"/>
          </a:xfrm>
        </p:spPr>
        <p:txBody>
          <a:bodyPr>
            <a:normAutofit fontScale="92500" lnSpcReduction="20000"/>
          </a:bodyPr>
          <a:lstStyle/>
          <a:p>
            <a:pPr>
              <a:lnSpc>
                <a:spcPct val="110000"/>
              </a:lnSpc>
            </a:pPr>
            <a:r>
              <a:rPr lang="vi-VN" sz="1900"/>
              <a:t>Vòng lặp while () là vòng lặp điều kiện tiếp tục thực thi mã bên trong dấu ngoặc đơn cho đến khi điều kiện được chỉ định trở thành sai.</a:t>
            </a:r>
            <a:endParaRPr lang="en-US" sz="1900"/>
          </a:p>
          <a:p>
            <a:pPr>
              <a:lnSpc>
                <a:spcPct val="110000"/>
              </a:lnSpc>
            </a:pPr>
            <a:r>
              <a:rPr lang="vi-VN" sz="1900"/>
              <a:t>Vòng lặp while sẽ không bao giờ thoát cho đến khi điều kiện đã kiểm tra được thay đổi hoặc dừng lại. Việc sử dụng vòng lặp while phổ biến trong Arduinobao gồm kiểm tra cảm biến, hiệu chuẩn (hiệu chỉnh đầu vào của cảm biến), gia số thay đổi, v.v.</a:t>
            </a:r>
            <a:endParaRPr lang="en-US" sz="1900"/>
          </a:p>
        </p:txBody>
      </p:sp>
      <p:pic>
        <p:nvPicPr>
          <p:cNvPr id="4" name="Picture 3" descr="Diagram&#10;&#10;Description automatically generated">
            <a:extLst>
              <a:ext uri="{FF2B5EF4-FFF2-40B4-BE49-F238E27FC236}">
                <a16:creationId xmlns:a16="http://schemas.microsoft.com/office/drawing/2014/main" id="{9B03B030-6FB1-4D46-B83C-B222FA1FB479}"/>
              </a:ext>
            </a:extLst>
          </p:cNvPr>
          <p:cNvPicPr>
            <a:picLocks noChangeAspect="1"/>
          </p:cNvPicPr>
          <p:nvPr/>
        </p:nvPicPr>
        <p:blipFill>
          <a:blip r:embed="rId2"/>
          <a:stretch>
            <a:fillRect/>
          </a:stretch>
        </p:blipFill>
        <p:spPr>
          <a:xfrm>
            <a:off x="6404199" y="1708240"/>
            <a:ext cx="4129824" cy="3441520"/>
          </a:xfrm>
          <a:prstGeom prst="rect">
            <a:avLst/>
          </a:prstGeom>
          <a:noFill/>
        </p:spPr>
      </p:pic>
      <p:sp>
        <p:nvSpPr>
          <p:cNvPr id="3" name="Title 2">
            <a:extLst>
              <a:ext uri="{FF2B5EF4-FFF2-40B4-BE49-F238E27FC236}">
                <a16:creationId xmlns:a16="http://schemas.microsoft.com/office/drawing/2014/main" id="{89A84547-9B14-4FD2-9DB7-79B9C214E47D}"/>
              </a:ext>
            </a:extLst>
          </p:cNvPr>
          <p:cNvSpPr>
            <a:spLocks noGrp="1"/>
          </p:cNvSpPr>
          <p:nvPr>
            <p:ph type="title"/>
          </p:nvPr>
        </p:nvSpPr>
        <p:spPr>
          <a:xfrm>
            <a:off x="1294363" y="71890"/>
            <a:ext cx="9603275" cy="1049235"/>
          </a:xfrm>
        </p:spPr>
        <p:txBody>
          <a:bodyPr anchor="t">
            <a:normAutofit/>
          </a:bodyPr>
          <a:lstStyle/>
          <a:p>
            <a:r>
              <a:rPr lang="en-US"/>
              <a:t>Arduino while loop</a:t>
            </a:r>
          </a:p>
        </p:txBody>
      </p:sp>
    </p:spTree>
    <p:extLst>
      <p:ext uri="{BB962C8B-B14F-4D97-AF65-F5344CB8AC3E}">
        <p14:creationId xmlns:p14="http://schemas.microsoft.com/office/powerpoint/2010/main" val="204799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195C687-3CB2-4D67-9C9E-2C1EFB9CCD5A}"/>
              </a:ext>
            </a:extLst>
          </p:cNvPr>
          <p:cNvSpPr>
            <a:spLocks noGrp="1"/>
          </p:cNvSpPr>
          <p:nvPr>
            <p:ph idx="1"/>
          </p:nvPr>
        </p:nvSpPr>
        <p:spPr>
          <a:xfrm>
            <a:off x="336421" y="1420664"/>
            <a:ext cx="5119500" cy="4035256"/>
          </a:xfrm>
        </p:spPr>
        <p:txBody>
          <a:bodyPr/>
          <a:lstStyle/>
          <a:p>
            <a:r>
              <a:rPr lang="vi-VN"/>
              <a:t>Trường hợp chuyển mạch điều khiển luồng chương trình bằng cách thực thi mã trong các trường hợp khác nhau. Câu lệnh switch so sánh một giá trị cụ thể của một biến với các câu lệnh trong các trường hợp khác. Khi các câu lệnh trong một trường hợp khớp với giá trị của một biến, mã liên quan đến trường hợp đó sẽ thực thi.</a:t>
            </a:r>
            <a:endParaRPr lang="en-US"/>
          </a:p>
          <a:p>
            <a:r>
              <a:rPr lang="vi-VN"/>
              <a:t>Từ khóa break được sử dụng ở cuối mỗi trường hợp.</a:t>
            </a:r>
            <a:endParaRPr lang="en-US"/>
          </a:p>
        </p:txBody>
      </p:sp>
      <p:sp>
        <p:nvSpPr>
          <p:cNvPr id="4" name="Title 3">
            <a:extLst>
              <a:ext uri="{FF2B5EF4-FFF2-40B4-BE49-F238E27FC236}">
                <a16:creationId xmlns:a16="http://schemas.microsoft.com/office/drawing/2014/main" id="{9371595D-FF68-41DE-B385-9ACB1E7D2F64}"/>
              </a:ext>
            </a:extLst>
          </p:cNvPr>
          <p:cNvSpPr>
            <a:spLocks noGrp="1"/>
          </p:cNvSpPr>
          <p:nvPr>
            <p:ph type="title"/>
          </p:nvPr>
        </p:nvSpPr>
        <p:spPr>
          <a:xfrm>
            <a:off x="336421" y="89785"/>
            <a:ext cx="9601200" cy="1142385"/>
          </a:xfrm>
        </p:spPr>
        <p:txBody>
          <a:bodyPr/>
          <a:lstStyle/>
          <a:p>
            <a:r>
              <a:rPr lang="en-US"/>
              <a:t>Arduino switch case</a:t>
            </a:r>
          </a:p>
        </p:txBody>
      </p:sp>
      <p:pic>
        <p:nvPicPr>
          <p:cNvPr id="6" name="Picture 5">
            <a:extLst>
              <a:ext uri="{FF2B5EF4-FFF2-40B4-BE49-F238E27FC236}">
                <a16:creationId xmlns:a16="http://schemas.microsoft.com/office/drawing/2014/main" id="{2E748C16-0CA8-4FE9-8560-313708E600AA}"/>
              </a:ext>
            </a:extLst>
          </p:cNvPr>
          <p:cNvPicPr>
            <a:picLocks noChangeAspect="1"/>
          </p:cNvPicPr>
          <p:nvPr/>
        </p:nvPicPr>
        <p:blipFill>
          <a:blip r:embed="rId2"/>
          <a:stretch>
            <a:fillRect/>
          </a:stretch>
        </p:blipFill>
        <p:spPr>
          <a:xfrm>
            <a:off x="6018362" y="780584"/>
            <a:ext cx="4518608" cy="4675336"/>
          </a:xfrm>
          <a:prstGeom prst="rect">
            <a:avLst/>
          </a:prstGeom>
        </p:spPr>
      </p:pic>
    </p:spTree>
    <p:extLst>
      <p:ext uri="{BB962C8B-B14F-4D97-AF65-F5344CB8AC3E}">
        <p14:creationId xmlns:p14="http://schemas.microsoft.com/office/powerpoint/2010/main" val="22514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5D6E78-6E4E-487B-AF55-8CC59B2E9EAC}"/>
              </a:ext>
            </a:extLst>
          </p:cNvPr>
          <p:cNvSpPr>
            <a:spLocks noGrp="1"/>
          </p:cNvSpPr>
          <p:nvPr>
            <p:ph idx="1"/>
          </p:nvPr>
        </p:nvSpPr>
        <p:spPr>
          <a:xfrm>
            <a:off x="1293325" y="1764416"/>
            <a:ext cx="9603275" cy="3450613"/>
          </a:xfrm>
        </p:spPr>
        <p:txBody>
          <a:bodyPr/>
          <a:lstStyle/>
          <a:p>
            <a:r>
              <a:rPr lang="vi-VN"/>
              <a:t>Chuỗi là một kiểu dữ liệu lưu trữ văn bản thay vì các giá trị số nguyên. Nó tương tự với các kiểu dữ liệu khác như số nguyên, số nổi, v.v., trong Arduino.</a:t>
            </a:r>
            <a:endParaRPr lang="en-US"/>
          </a:p>
          <a:p>
            <a:r>
              <a:rPr lang="vi-VN"/>
              <a:t>Chuỗi là một mảng ký tự hoặc một tập hợp ký tự bao gồm số, khoảng trắng và ký tự đặc biệt từ bảng ASCII.</a:t>
            </a:r>
            <a:endParaRPr lang="en-US"/>
          </a:p>
          <a:p>
            <a:r>
              <a:rPr lang="en-US"/>
              <a:t>char myString[len] = "text"; </a:t>
            </a:r>
          </a:p>
        </p:txBody>
      </p:sp>
      <p:sp>
        <p:nvSpPr>
          <p:cNvPr id="3" name="Title 2">
            <a:extLst>
              <a:ext uri="{FF2B5EF4-FFF2-40B4-BE49-F238E27FC236}">
                <a16:creationId xmlns:a16="http://schemas.microsoft.com/office/drawing/2014/main" id="{252D45ED-231A-43E8-9420-5E507EFE83E8}"/>
              </a:ext>
            </a:extLst>
          </p:cNvPr>
          <p:cNvSpPr>
            <a:spLocks noGrp="1"/>
          </p:cNvSpPr>
          <p:nvPr>
            <p:ph type="title"/>
          </p:nvPr>
        </p:nvSpPr>
        <p:spPr>
          <a:xfrm>
            <a:off x="1295400" y="245060"/>
            <a:ext cx="9601200" cy="1142385"/>
          </a:xfrm>
        </p:spPr>
        <p:txBody>
          <a:bodyPr/>
          <a:lstStyle/>
          <a:p>
            <a:r>
              <a:rPr lang="en-US"/>
              <a:t>Arduino String</a:t>
            </a:r>
          </a:p>
        </p:txBody>
      </p:sp>
    </p:spTree>
    <p:extLst>
      <p:ext uri="{BB962C8B-B14F-4D97-AF65-F5344CB8AC3E}">
        <p14:creationId xmlns:p14="http://schemas.microsoft.com/office/powerpoint/2010/main" val="323887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4B154C-F35B-4BFC-91EA-3209494DC47A}"/>
              </a:ext>
            </a:extLst>
          </p:cNvPr>
          <p:cNvSpPr>
            <a:spLocks noGrp="1"/>
          </p:cNvSpPr>
          <p:nvPr>
            <p:ph idx="1"/>
          </p:nvPr>
        </p:nvSpPr>
        <p:spPr>
          <a:xfrm>
            <a:off x="1294363" y="1436612"/>
            <a:ext cx="9603275" cy="3450613"/>
          </a:xfrm>
        </p:spPr>
        <p:txBody>
          <a:bodyPr/>
          <a:lstStyle/>
          <a:p>
            <a:r>
              <a:rPr lang="vi-VN"/>
              <a:t>Chúng t</a:t>
            </a:r>
            <a:r>
              <a:rPr lang="en-US"/>
              <a:t>a</a:t>
            </a:r>
            <a:r>
              <a:rPr lang="vi-VN"/>
              <a:t> có thể chỉ định mảng chuỗi trong khi làm việc với các dự án lớn, chẳng hạn như LCDmàn hình, v.v.</a:t>
            </a:r>
            <a:endParaRPr lang="en-US"/>
          </a:p>
          <a:p>
            <a:r>
              <a:rPr lang="vi-VN"/>
              <a:t>Tên mảng cũng được coi là con trỏ. Kiểu dữ liệu được đánh dấu bằng dấu hoa thị được định nghĩa là con trỏ.</a:t>
            </a:r>
            <a:endParaRPr lang="en-US"/>
          </a:p>
          <a:p>
            <a:r>
              <a:rPr lang="en-US"/>
              <a:t>char *StrAB[] = {"Welcome to string A to G in Arduino", "Here is string A", "Here is string B",  "Here is string C", "Here is string D", "Here is string E",   "Here is string F", "Here is string G" }; </a:t>
            </a:r>
          </a:p>
        </p:txBody>
      </p:sp>
      <p:sp>
        <p:nvSpPr>
          <p:cNvPr id="3" name="Title 2">
            <a:extLst>
              <a:ext uri="{FF2B5EF4-FFF2-40B4-BE49-F238E27FC236}">
                <a16:creationId xmlns:a16="http://schemas.microsoft.com/office/drawing/2014/main" id="{675F9741-EEF0-4A17-BF63-564BDD57F0C4}"/>
              </a:ext>
            </a:extLst>
          </p:cNvPr>
          <p:cNvSpPr>
            <a:spLocks noGrp="1"/>
          </p:cNvSpPr>
          <p:nvPr>
            <p:ph type="title"/>
          </p:nvPr>
        </p:nvSpPr>
        <p:spPr>
          <a:xfrm>
            <a:off x="1295400" y="167423"/>
            <a:ext cx="9601200" cy="1142385"/>
          </a:xfrm>
        </p:spPr>
        <p:txBody>
          <a:bodyPr/>
          <a:lstStyle/>
          <a:p>
            <a:r>
              <a:rPr lang="en-US"/>
              <a:t>Array of Strings</a:t>
            </a:r>
          </a:p>
        </p:txBody>
      </p:sp>
    </p:spTree>
    <p:extLst>
      <p:ext uri="{BB962C8B-B14F-4D97-AF65-F5344CB8AC3E}">
        <p14:creationId xmlns:p14="http://schemas.microsoft.com/office/powerpoint/2010/main" val="206461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7C7140-249B-42ED-8EBA-21B3C5D97C44}"/>
              </a:ext>
            </a:extLst>
          </p:cNvPr>
          <p:cNvSpPr>
            <a:spLocks noGrp="1"/>
          </p:cNvSpPr>
          <p:nvPr>
            <p:ph idx="1"/>
          </p:nvPr>
        </p:nvSpPr>
        <p:spPr>
          <a:xfrm>
            <a:off x="1294363" y="1467092"/>
            <a:ext cx="9709955" cy="3851668"/>
          </a:xfrm>
        </p:spPr>
        <p:txBody>
          <a:bodyPr/>
          <a:lstStyle/>
          <a:p>
            <a:r>
              <a:rPr lang="vi-VN"/>
              <a:t>Một đối tượng giống như một biến, nó trỏ đến một vị trí bộ nhớ chứa một số dữ liệu. Các hàm liên kết với đối tượng được gọi là hàm thành viên. Kết quả là, chúng ta có thể làm cho các đối tượng để thực hiện một số hành động.</a:t>
            </a:r>
            <a:endParaRPr lang="en-US"/>
          </a:p>
          <a:p>
            <a:r>
              <a:rPr lang="vi-VN"/>
              <a:t>Đối tượng String cho phép chúng ta lưu trữ và thực hiện các hành động trên một mảng ký tự. </a:t>
            </a:r>
            <a:endParaRPr lang="en-US"/>
          </a:p>
          <a:p>
            <a:r>
              <a:rPr lang="vi-VN"/>
              <a:t>Đối tượng Chuỗi chiếm nhiều bộ nhớ hơn Chuỗi thông thường.</a:t>
            </a:r>
            <a:endParaRPr lang="en-US"/>
          </a:p>
          <a:p>
            <a:r>
              <a:rPr lang="vi-VN"/>
              <a:t>Đối tượng String luôn được hiển thị với chữ hoa 'S'. Nó tạo ra một thể hiện của lớp String.</a:t>
            </a:r>
            <a:endParaRPr lang="en-US"/>
          </a:p>
        </p:txBody>
      </p:sp>
      <p:sp>
        <p:nvSpPr>
          <p:cNvPr id="3" name="Title 2">
            <a:extLst>
              <a:ext uri="{FF2B5EF4-FFF2-40B4-BE49-F238E27FC236}">
                <a16:creationId xmlns:a16="http://schemas.microsoft.com/office/drawing/2014/main" id="{3AFF883B-E2D4-4DEF-84BC-C4C6EF7463F2}"/>
              </a:ext>
            </a:extLst>
          </p:cNvPr>
          <p:cNvSpPr>
            <a:spLocks noGrp="1"/>
          </p:cNvSpPr>
          <p:nvPr>
            <p:ph type="title"/>
          </p:nvPr>
        </p:nvSpPr>
        <p:spPr>
          <a:xfrm>
            <a:off x="1294363" y="236434"/>
            <a:ext cx="9601200" cy="1142385"/>
          </a:xfrm>
        </p:spPr>
        <p:txBody>
          <a:bodyPr/>
          <a:lstStyle/>
          <a:p>
            <a:r>
              <a:rPr lang="en-US"/>
              <a:t>Arduino String Object</a:t>
            </a:r>
          </a:p>
        </p:txBody>
      </p:sp>
    </p:spTree>
    <p:extLst>
      <p:ext uri="{BB962C8B-B14F-4D97-AF65-F5344CB8AC3E}">
        <p14:creationId xmlns:p14="http://schemas.microsoft.com/office/powerpoint/2010/main" val="205422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D9EB35-3A85-3601-D551-BE942A5B275E}"/>
              </a:ext>
            </a:extLst>
          </p:cNvPr>
          <p:cNvSpPr>
            <a:spLocks noGrp="1"/>
          </p:cNvSpPr>
          <p:nvPr>
            <p:ph type="title"/>
          </p:nvPr>
        </p:nvSpPr>
        <p:spPr/>
        <p:txBody>
          <a:bodyPr/>
          <a:lstStyle/>
          <a:p>
            <a:r>
              <a:rPr lang="en-US"/>
              <a:t>Application development</a:t>
            </a:r>
          </a:p>
        </p:txBody>
      </p:sp>
      <p:sp>
        <p:nvSpPr>
          <p:cNvPr id="5" name="Text Placeholder 4">
            <a:extLst>
              <a:ext uri="{FF2B5EF4-FFF2-40B4-BE49-F238E27FC236}">
                <a16:creationId xmlns:a16="http://schemas.microsoft.com/office/drawing/2014/main" id="{4B865CAC-1A23-83A7-F57D-BAEDE95735D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09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13973-AAED-4005-849C-05DC98FE692E}"/>
              </a:ext>
            </a:extLst>
          </p:cNvPr>
          <p:cNvSpPr>
            <a:spLocks noGrp="1"/>
          </p:cNvSpPr>
          <p:nvPr>
            <p:ph type="title"/>
          </p:nvPr>
        </p:nvSpPr>
        <p:spPr>
          <a:xfrm>
            <a:off x="1217614" y="-1277"/>
            <a:ext cx="9601200" cy="868052"/>
          </a:xfrm>
        </p:spPr>
        <p:txBody>
          <a:bodyPr/>
          <a:lstStyle/>
          <a:p>
            <a:pPr eaLnBrk="1" hangingPunct="1">
              <a:defRPr/>
            </a:pPr>
            <a:r>
              <a:rPr lang="en-US" dirty="0"/>
              <a:t>Using the Breadboard to built a simple circuit</a:t>
            </a:r>
          </a:p>
        </p:txBody>
      </p:sp>
      <p:sp>
        <p:nvSpPr>
          <p:cNvPr id="4" name="Content Placeholder 3">
            <a:extLst>
              <a:ext uri="{FF2B5EF4-FFF2-40B4-BE49-F238E27FC236}">
                <a16:creationId xmlns:a16="http://schemas.microsoft.com/office/drawing/2014/main" id="{1C56EA8E-9A0C-452D-8160-83CC7FF5F4BE}"/>
              </a:ext>
            </a:extLst>
          </p:cNvPr>
          <p:cNvSpPr>
            <a:spLocks noGrp="1"/>
          </p:cNvSpPr>
          <p:nvPr>
            <p:ph sz="half" idx="2"/>
          </p:nvPr>
        </p:nvSpPr>
        <p:spPr>
          <a:xfrm>
            <a:off x="6172198" y="1649414"/>
            <a:ext cx="5221225" cy="4341812"/>
          </a:xfrm>
        </p:spPr>
        <p:txBody>
          <a:bodyPr/>
          <a:lstStyle/>
          <a:p>
            <a:pPr marL="0" indent="0">
              <a:defRPr/>
            </a:pPr>
            <a:r>
              <a:rPr lang="en-US"/>
              <a:t>Sử dụng bảng mạch để nối dây một đèn LED có Điện trở 330 Ohm (Da cam-Da cam-Nâu).</a:t>
            </a:r>
          </a:p>
        </p:txBody>
      </p:sp>
      <p:pic>
        <p:nvPicPr>
          <p:cNvPr id="33796" name="Picture 2">
            <a:extLst>
              <a:ext uri="{FF2B5EF4-FFF2-40B4-BE49-F238E27FC236}">
                <a16:creationId xmlns:a16="http://schemas.microsoft.com/office/drawing/2014/main" id="{0AE361F0-28B4-4920-9E56-276DB115D91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209801" y="1855789"/>
            <a:ext cx="3808413" cy="41354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7" name="Rectangle 4">
            <a:extLst>
              <a:ext uri="{FF2B5EF4-FFF2-40B4-BE49-F238E27FC236}">
                <a16:creationId xmlns:a16="http://schemas.microsoft.com/office/drawing/2014/main" id="{49422222-D5C8-4E38-8ABB-37541ECB433D}"/>
              </a:ext>
            </a:extLst>
          </p:cNvPr>
          <p:cNvSpPr>
            <a:spLocks noChangeArrowheads="1"/>
          </p:cNvSpPr>
          <p:nvPr/>
        </p:nvSpPr>
        <p:spPr bwMode="auto">
          <a:xfrm>
            <a:off x="6282874" y="3923507"/>
            <a:ext cx="3998912" cy="12003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1588" eaLnBrk="0" hangingPunct="0">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vi-VN" altLang="en-US" u="sng">
                <a:solidFill>
                  <a:schemeClr val="tx1"/>
                </a:solidFill>
              </a:rPr>
              <a:t>Lưu ý: chân dài hơn trên đèn LED là chân dương và chân ngắn hơn là chân âm</a:t>
            </a:r>
            <a:endParaRPr lang="en-US"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D5AF-66F9-4AE9-8760-ADF60F7A8674}"/>
              </a:ext>
            </a:extLst>
          </p:cNvPr>
          <p:cNvSpPr>
            <a:spLocks noGrp="1"/>
          </p:cNvSpPr>
          <p:nvPr>
            <p:ph type="title"/>
          </p:nvPr>
        </p:nvSpPr>
        <p:spPr>
          <a:xfrm>
            <a:off x="1136010" y="126349"/>
            <a:ext cx="9601200" cy="1142385"/>
          </a:xfrm>
        </p:spPr>
        <p:txBody>
          <a:bodyPr/>
          <a:lstStyle/>
          <a:p>
            <a:pPr eaLnBrk="1" hangingPunct="1">
              <a:defRPr/>
            </a:pPr>
            <a:r>
              <a:rPr lang="en-US" dirty="0" err="1"/>
              <a:t>Fritzing</a:t>
            </a:r>
            <a:r>
              <a:rPr lang="en-US" dirty="0"/>
              <a:t> View of Breadboard Circuit</a:t>
            </a:r>
          </a:p>
        </p:txBody>
      </p:sp>
      <p:pic>
        <p:nvPicPr>
          <p:cNvPr id="34820" name="Picture 4">
            <a:extLst>
              <a:ext uri="{FF2B5EF4-FFF2-40B4-BE49-F238E27FC236}">
                <a16:creationId xmlns:a16="http://schemas.microsoft.com/office/drawing/2014/main" id="{844D65BA-8D16-406B-9E82-2FA11AB53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1785938"/>
            <a:ext cx="4965700" cy="364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0721-45FE-4D11-BEB4-72C4F01D9DDC}"/>
              </a:ext>
            </a:extLst>
          </p:cNvPr>
          <p:cNvSpPr>
            <a:spLocks noGrp="1"/>
          </p:cNvSpPr>
          <p:nvPr>
            <p:ph type="title"/>
          </p:nvPr>
        </p:nvSpPr>
        <p:spPr/>
        <p:txBody>
          <a:bodyPr/>
          <a:lstStyle/>
          <a:p>
            <a:r>
              <a:rPr lang="en-US"/>
              <a:t>AnalogWrite</a:t>
            </a:r>
          </a:p>
        </p:txBody>
      </p:sp>
      <p:pic>
        <p:nvPicPr>
          <p:cNvPr id="6" name="Content Placeholder 5">
            <a:extLst>
              <a:ext uri="{FF2B5EF4-FFF2-40B4-BE49-F238E27FC236}">
                <a16:creationId xmlns:a16="http://schemas.microsoft.com/office/drawing/2014/main" id="{C77B8D85-F6E8-4CA5-9BDB-116647959BE0}"/>
              </a:ext>
            </a:extLst>
          </p:cNvPr>
          <p:cNvPicPr>
            <a:picLocks noGrp="1" noChangeAspect="1"/>
          </p:cNvPicPr>
          <p:nvPr>
            <p:ph sz="half" idx="1"/>
          </p:nvPr>
        </p:nvPicPr>
        <p:blipFill>
          <a:blip r:embed="rId2"/>
          <a:stretch>
            <a:fillRect/>
          </a:stretch>
        </p:blipFill>
        <p:spPr>
          <a:xfrm>
            <a:off x="367709" y="1920814"/>
            <a:ext cx="4388034" cy="3810000"/>
          </a:xfrm>
        </p:spPr>
      </p:pic>
      <p:pic>
        <p:nvPicPr>
          <p:cNvPr id="8" name="Content Placeholder 7">
            <a:extLst>
              <a:ext uri="{FF2B5EF4-FFF2-40B4-BE49-F238E27FC236}">
                <a16:creationId xmlns:a16="http://schemas.microsoft.com/office/drawing/2014/main" id="{F62EF769-FDCA-4E25-B7BB-E888760BC4E1}"/>
              </a:ext>
            </a:extLst>
          </p:cNvPr>
          <p:cNvPicPr>
            <a:picLocks noGrp="1" noChangeAspect="1"/>
          </p:cNvPicPr>
          <p:nvPr>
            <p:ph sz="half" idx="2"/>
          </p:nvPr>
        </p:nvPicPr>
        <p:blipFill>
          <a:blip r:embed="rId3"/>
          <a:stretch>
            <a:fillRect/>
          </a:stretch>
        </p:blipFill>
        <p:spPr>
          <a:xfrm>
            <a:off x="4681224" y="1818966"/>
            <a:ext cx="3672857" cy="4134466"/>
          </a:xfrm>
        </p:spPr>
      </p:pic>
      <p:pic>
        <p:nvPicPr>
          <p:cNvPr id="10" name="Picture 9">
            <a:extLst>
              <a:ext uri="{FF2B5EF4-FFF2-40B4-BE49-F238E27FC236}">
                <a16:creationId xmlns:a16="http://schemas.microsoft.com/office/drawing/2014/main" id="{85D123EF-3CFE-4B06-AE05-AF0CB5760A88}"/>
              </a:ext>
            </a:extLst>
          </p:cNvPr>
          <p:cNvPicPr>
            <a:picLocks noChangeAspect="1"/>
          </p:cNvPicPr>
          <p:nvPr/>
        </p:nvPicPr>
        <p:blipFill>
          <a:blip r:embed="rId4"/>
          <a:stretch>
            <a:fillRect/>
          </a:stretch>
        </p:blipFill>
        <p:spPr>
          <a:xfrm>
            <a:off x="8445910" y="1818966"/>
            <a:ext cx="3531867" cy="2658143"/>
          </a:xfrm>
          <a:prstGeom prst="rect">
            <a:avLst/>
          </a:prstGeom>
        </p:spPr>
      </p:pic>
    </p:spTree>
    <p:extLst>
      <p:ext uri="{BB962C8B-B14F-4D97-AF65-F5344CB8AC3E}">
        <p14:creationId xmlns:p14="http://schemas.microsoft.com/office/powerpoint/2010/main" val="4704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519DBBA9-602D-4393-BC6E-C554CA28559C}"/>
              </a:ext>
            </a:extLst>
          </p:cNvPr>
          <p:cNvSpPr>
            <a:spLocks noGrp="1" noChangeArrowheads="1"/>
          </p:cNvSpPr>
          <p:nvPr>
            <p:ph type="title" idx="4294967295"/>
          </p:nvPr>
        </p:nvSpPr>
        <p:spPr>
          <a:xfrm>
            <a:off x="2209800" y="609600"/>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t>What</a:t>
            </a:r>
            <a:r>
              <a:rPr lang="en-US" altLang="en-US"/>
              <a:t>’</a:t>
            </a:r>
            <a:r>
              <a:rPr lang="en-US"/>
              <a:t>s a Breadboard?</a:t>
            </a:r>
          </a:p>
        </p:txBody>
      </p:sp>
      <p:pic>
        <p:nvPicPr>
          <p:cNvPr id="31747" name="Picture 1" descr="BreadboardFront.png">
            <a:extLst>
              <a:ext uri="{FF2B5EF4-FFF2-40B4-BE49-F238E27FC236}">
                <a16:creationId xmlns:a16="http://schemas.microsoft.com/office/drawing/2014/main" id="{6C6DECC2-1130-4175-932C-D043669CB5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9250085">
            <a:off x="1792288" y="1905000"/>
            <a:ext cx="4811712"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2" descr="BreadboardBack.png">
            <a:extLst>
              <a:ext uri="{FF2B5EF4-FFF2-40B4-BE49-F238E27FC236}">
                <a16:creationId xmlns:a16="http://schemas.microsoft.com/office/drawing/2014/main" id="{41A5618D-3041-49C7-9F8D-13F088A7FBA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9039435">
            <a:off x="5719763" y="1981201"/>
            <a:ext cx="4724400"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63202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644311D-0DAF-4B95-ABEC-EA9D78256C6E}"/>
              </a:ext>
            </a:extLst>
          </p:cNvPr>
          <p:cNvSpPr>
            <a:spLocks noGrp="1"/>
          </p:cNvSpPr>
          <p:nvPr>
            <p:ph type="body" sz="quarter" idx="4294967295"/>
          </p:nvPr>
        </p:nvSpPr>
        <p:spPr>
          <a:xfrm>
            <a:off x="1051560" y="2092325"/>
            <a:ext cx="8802688" cy="1793875"/>
          </a:xfrm>
        </p:spPr>
        <p:txBody>
          <a:bodyPr>
            <a:normAutofit/>
          </a:bodyPr>
          <a:lstStyle/>
          <a:p>
            <a:pPr marL="0" indent="0" algn="ctr">
              <a:buNone/>
            </a:pPr>
            <a:r>
              <a:rPr lang="en-US" sz="4400">
                <a:solidFill>
                  <a:schemeClr val="accent1"/>
                </a:solidFill>
              </a:rPr>
              <a:t>QUESTIONS &amp; ANSWERS</a:t>
            </a:r>
          </a:p>
        </p:txBody>
      </p:sp>
      <p:pic>
        <p:nvPicPr>
          <p:cNvPr id="8" name="Picture 7" descr="Icon&#10;&#10;Description automatically generated">
            <a:extLst>
              <a:ext uri="{FF2B5EF4-FFF2-40B4-BE49-F238E27FC236}">
                <a16:creationId xmlns:a16="http://schemas.microsoft.com/office/drawing/2014/main" id="{AA4EBFF1-8C59-4096-91C7-F507CD28F16B}"/>
              </a:ext>
            </a:extLst>
          </p:cNvPr>
          <p:cNvPicPr>
            <a:picLocks noChangeAspect="1"/>
          </p:cNvPicPr>
          <p:nvPr/>
        </p:nvPicPr>
        <p:blipFill>
          <a:blip r:embed="rId2"/>
          <a:stretch>
            <a:fillRect/>
          </a:stretch>
        </p:blipFill>
        <p:spPr>
          <a:xfrm>
            <a:off x="8506662" y="365805"/>
            <a:ext cx="3249844" cy="4332514"/>
          </a:xfrm>
          <a:prstGeom prst="rect">
            <a:avLst/>
          </a:prstGeom>
        </p:spPr>
      </p:pic>
    </p:spTree>
    <p:extLst>
      <p:ext uri="{BB962C8B-B14F-4D97-AF65-F5344CB8AC3E}">
        <p14:creationId xmlns:p14="http://schemas.microsoft.com/office/powerpoint/2010/main" val="405840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DB9B-A58D-4061-9386-DF6D063DE98F}"/>
              </a:ext>
            </a:extLst>
          </p:cNvPr>
          <p:cNvSpPr>
            <a:spLocks noGrp="1"/>
          </p:cNvSpPr>
          <p:nvPr>
            <p:ph type="title"/>
          </p:nvPr>
        </p:nvSpPr>
        <p:spPr>
          <a:xfrm>
            <a:off x="2209801" y="149226"/>
            <a:ext cx="7770813" cy="1141413"/>
          </a:xfrm>
        </p:spPr>
        <p:txBody>
          <a:bodyPr/>
          <a:lstStyle/>
          <a:p>
            <a:pPr eaLnBrk="1" hangingPunct="1">
              <a:defRPr/>
            </a:pPr>
            <a:r>
              <a:rPr lang="en-US" dirty="0" err="1"/>
              <a:t>Solderless</a:t>
            </a:r>
            <a:r>
              <a:rPr lang="en-US" dirty="0"/>
              <a:t> Breadboard</a:t>
            </a:r>
          </a:p>
        </p:txBody>
      </p:sp>
      <p:sp>
        <p:nvSpPr>
          <p:cNvPr id="52" name="Content Placeholder 51">
            <a:extLst>
              <a:ext uri="{FF2B5EF4-FFF2-40B4-BE49-F238E27FC236}">
                <a16:creationId xmlns:a16="http://schemas.microsoft.com/office/drawing/2014/main" id="{ACA4B634-491F-4D6E-8234-B7A74E5196B7}"/>
              </a:ext>
            </a:extLst>
          </p:cNvPr>
          <p:cNvSpPr>
            <a:spLocks noGrp="1"/>
          </p:cNvSpPr>
          <p:nvPr>
            <p:ph sz="half" idx="2"/>
          </p:nvPr>
        </p:nvSpPr>
        <p:spPr>
          <a:xfrm>
            <a:off x="5967414" y="1694510"/>
            <a:ext cx="4013200" cy="4113212"/>
          </a:xfrm>
        </p:spPr>
        <p:txBody>
          <a:bodyPr/>
          <a:lstStyle/>
          <a:p>
            <a:pPr marL="0" indent="0">
              <a:defRPr/>
            </a:pPr>
            <a:r>
              <a:rPr lang="en-US"/>
              <a:t>Each row (horiz.) of 5 holes are connected.</a:t>
            </a:r>
          </a:p>
          <a:p>
            <a:pPr marL="0" indent="0">
              <a:defRPr/>
            </a:pPr>
            <a:endParaRPr lang="en-US"/>
          </a:p>
          <a:p>
            <a:pPr marL="0" indent="0">
              <a:defRPr/>
            </a:pPr>
            <a:r>
              <a:rPr lang="en-US"/>
              <a:t>Vertical columns – called power bus are connected vertically</a:t>
            </a:r>
          </a:p>
        </p:txBody>
      </p:sp>
      <p:grpSp>
        <p:nvGrpSpPr>
          <p:cNvPr id="32773" name="Group 49">
            <a:extLst>
              <a:ext uri="{FF2B5EF4-FFF2-40B4-BE49-F238E27FC236}">
                <a16:creationId xmlns:a16="http://schemas.microsoft.com/office/drawing/2014/main" id="{C2519CC9-3AE0-40F0-9F3B-788E4CD14B23}"/>
              </a:ext>
            </a:extLst>
          </p:cNvPr>
          <p:cNvGrpSpPr>
            <a:grpSpLocks/>
          </p:cNvGrpSpPr>
          <p:nvPr/>
        </p:nvGrpSpPr>
        <p:grpSpPr bwMode="auto">
          <a:xfrm>
            <a:off x="1377901" y="1671485"/>
            <a:ext cx="4159300" cy="4341916"/>
            <a:chOff x="3031941" y="1130301"/>
            <a:chExt cx="4934985" cy="5284005"/>
          </a:xfrm>
        </p:grpSpPr>
        <p:pic>
          <p:nvPicPr>
            <p:cNvPr id="32774" name="Picture 2" descr="https://dlnmh9ip6v2uc.cloudfront.net/images/products/9/5/6/7/09567-02-Working.jpg">
              <a:extLst>
                <a:ext uri="{FF2B5EF4-FFF2-40B4-BE49-F238E27FC236}">
                  <a16:creationId xmlns:a16="http://schemas.microsoft.com/office/drawing/2014/main" id="{542546F7-1661-4AED-9852-D93804BD5BF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200000">
              <a:off x="2857431" y="1304811"/>
              <a:ext cx="5284005" cy="493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43571F1A-B667-4641-9BD6-1EB070D7DCB3}"/>
                </a:ext>
              </a:extLst>
            </p:cNvPr>
            <p:cNvCxnSpPr/>
            <p:nvPr/>
          </p:nvCxnSpPr>
          <p:spPr bwMode="auto">
            <a:xfrm>
              <a:off x="4243171" y="177015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a:extLst>
                <a:ext uri="{FF2B5EF4-FFF2-40B4-BE49-F238E27FC236}">
                  <a16:creationId xmlns:a16="http://schemas.microsoft.com/office/drawing/2014/main" id="{A67F7BDC-1709-4853-8AA0-188DF4568952}"/>
                </a:ext>
              </a:extLst>
            </p:cNvPr>
            <p:cNvCxnSpPr/>
            <p:nvPr/>
          </p:nvCxnSpPr>
          <p:spPr bwMode="auto">
            <a:xfrm>
              <a:off x="5295565" y="177492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363DA73E-3B7E-4BF4-BF62-F4806D740D49}"/>
                </a:ext>
              </a:extLst>
            </p:cNvPr>
            <p:cNvCxnSpPr/>
            <p:nvPr/>
          </p:nvCxnSpPr>
          <p:spPr bwMode="auto">
            <a:xfrm>
              <a:off x="4243171" y="189717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a:extLst>
                <a:ext uri="{FF2B5EF4-FFF2-40B4-BE49-F238E27FC236}">
                  <a16:creationId xmlns:a16="http://schemas.microsoft.com/office/drawing/2014/main" id="{429B2DA3-1C6A-45E4-AD6B-2D0910B39C78}"/>
                </a:ext>
              </a:extLst>
            </p:cNvPr>
            <p:cNvCxnSpPr/>
            <p:nvPr/>
          </p:nvCxnSpPr>
          <p:spPr bwMode="auto">
            <a:xfrm>
              <a:off x="5295565" y="190194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a:extLst>
                <a:ext uri="{FF2B5EF4-FFF2-40B4-BE49-F238E27FC236}">
                  <a16:creationId xmlns:a16="http://schemas.microsoft.com/office/drawing/2014/main" id="{CB1BB386-5B7F-445A-A102-D820F0B5FDD1}"/>
                </a:ext>
              </a:extLst>
            </p:cNvPr>
            <p:cNvCxnSpPr/>
            <p:nvPr/>
          </p:nvCxnSpPr>
          <p:spPr bwMode="auto">
            <a:xfrm>
              <a:off x="4243171" y="2022611"/>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2AE44CF0-E38D-4202-8C81-B142DC9C22E9}"/>
                </a:ext>
              </a:extLst>
            </p:cNvPr>
            <p:cNvCxnSpPr/>
            <p:nvPr/>
          </p:nvCxnSpPr>
          <p:spPr bwMode="auto">
            <a:xfrm>
              <a:off x="5295565" y="2027374"/>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a:extLst>
                <a:ext uri="{FF2B5EF4-FFF2-40B4-BE49-F238E27FC236}">
                  <a16:creationId xmlns:a16="http://schemas.microsoft.com/office/drawing/2014/main" id="{6253E90B-4684-421A-AD90-B987395344B5}"/>
                </a:ext>
              </a:extLst>
            </p:cNvPr>
            <p:cNvCxnSpPr/>
            <p:nvPr/>
          </p:nvCxnSpPr>
          <p:spPr bwMode="auto">
            <a:xfrm>
              <a:off x="4243171" y="2148042"/>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a:extLst>
                <a:ext uri="{FF2B5EF4-FFF2-40B4-BE49-F238E27FC236}">
                  <a16:creationId xmlns:a16="http://schemas.microsoft.com/office/drawing/2014/main" id="{9FDBF186-6780-42B7-ADA3-F6EAFC162D13}"/>
                </a:ext>
              </a:extLst>
            </p:cNvPr>
            <p:cNvCxnSpPr/>
            <p:nvPr/>
          </p:nvCxnSpPr>
          <p:spPr bwMode="auto">
            <a:xfrm>
              <a:off x="5295565" y="215439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a:extLst>
                <a:ext uri="{FF2B5EF4-FFF2-40B4-BE49-F238E27FC236}">
                  <a16:creationId xmlns:a16="http://schemas.microsoft.com/office/drawing/2014/main" id="{F0F6785A-DB92-4714-A6DB-F3770E708DFA}"/>
                </a:ext>
              </a:extLst>
            </p:cNvPr>
            <p:cNvCxnSpPr/>
            <p:nvPr/>
          </p:nvCxnSpPr>
          <p:spPr bwMode="auto">
            <a:xfrm>
              <a:off x="4243171" y="2275061"/>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a:extLst>
                <a:ext uri="{FF2B5EF4-FFF2-40B4-BE49-F238E27FC236}">
                  <a16:creationId xmlns:a16="http://schemas.microsoft.com/office/drawing/2014/main" id="{4E6AD087-429D-4B2F-AC45-C23ECAF20B71}"/>
                </a:ext>
              </a:extLst>
            </p:cNvPr>
            <p:cNvCxnSpPr/>
            <p:nvPr/>
          </p:nvCxnSpPr>
          <p:spPr bwMode="auto">
            <a:xfrm>
              <a:off x="5295565" y="2279825"/>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a:extLst>
                <a:ext uri="{FF2B5EF4-FFF2-40B4-BE49-F238E27FC236}">
                  <a16:creationId xmlns:a16="http://schemas.microsoft.com/office/drawing/2014/main" id="{98877A9F-22E6-4F18-96DB-0C60DAE8963B}"/>
                </a:ext>
              </a:extLst>
            </p:cNvPr>
            <p:cNvCxnSpPr/>
            <p:nvPr/>
          </p:nvCxnSpPr>
          <p:spPr bwMode="auto">
            <a:xfrm>
              <a:off x="4243171" y="2400494"/>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1BB66B90-5B18-41AB-8DE0-664170C546E1}"/>
                </a:ext>
              </a:extLst>
            </p:cNvPr>
            <p:cNvCxnSpPr/>
            <p:nvPr/>
          </p:nvCxnSpPr>
          <p:spPr bwMode="auto">
            <a:xfrm>
              <a:off x="5295565" y="2405256"/>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a:extLst>
                <a:ext uri="{FF2B5EF4-FFF2-40B4-BE49-F238E27FC236}">
                  <a16:creationId xmlns:a16="http://schemas.microsoft.com/office/drawing/2014/main" id="{A01B60C2-D003-4E5A-B81F-09A08B2B9FDF}"/>
                </a:ext>
              </a:extLst>
            </p:cNvPr>
            <p:cNvCxnSpPr/>
            <p:nvPr/>
          </p:nvCxnSpPr>
          <p:spPr bwMode="auto">
            <a:xfrm>
              <a:off x="4243171" y="2527513"/>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a:extLst>
                <a:ext uri="{FF2B5EF4-FFF2-40B4-BE49-F238E27FC236}">
                  <a16:creationId xmlns:a16="http://schemas.microsoft.com/office/drawing/2014/main" id="{1ED8761D-0EF4-44F8-A8DC-4D1BC8D3B2A7}"/>
                </a:ext>
              </a:extLst>
            </p:cNvPr>
            <p:cNvCxnSpPr/>
            <p:nvPr/>
          </p:nvCxnSpPr>
          <p:spPr bwMode="auto">
            <a:xfrm>
              <a:off x="5295565" y="2532276"/>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a:extLst>
                <a:ext uri="{FF2B5EF4-FFF2-40B4-BE49-F238E27FC236}">
                  <a16:creationId xmlns:a16="http://schemas.microsoft.com/office/drawing/2014/main" id="{D17B2B17-2E0A-4BBC-8FA2-691D99C7C9E7}"/>
                </a:ext>
              </a:extLst>
            </p:cNvPr>
            <p:cNvCxnSpPr/>
            <p:nvPr/>
          </p:nvCxnSpPr>
          <p:spPr bwMode="auto">
            <a:xfrm>
              <a:off x="4243171" y="2652944"/>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a:extLst>
                <a:ext uri="{FF2B5EF4-FFF2-40B4-BE49-F238E27FC236}">
                  <a16:creationId xmlns:a16="http://schemas.microsoft.com/office/drawing/2014/main" id="{2F0D3F68-C696-41FE-8911-F3E55B09EEDA}"/>
                </a:ext>
              </a:extLst>
            </p:cNvPr>
            <p:cNvCxnSpPr/>
            <p:nvPr/>
          </p:nvCxnSpPr>
          <p:spPr bwMode="auto">
            <a:xfrm>
              <a:off x="5295565" y="2657708"/>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a:extLst>
                <a:ext uri="{FF2B5EF4-FFF2-40B4-BE49-F238E27FC236}">
                  <a16:creationId xmlns:a16="http://schemas.microsoft.com/office/drawing/2014/main" id="{828B53DC-6515-40F2-A704-E7702FA18A17}"/>
                </a:ext>
              </a:extLst>
            </p:cNvPr>
            <p:cNvCxnSpPr/>
            <p:nvPr/>
          </p:nvCxnSpPr>
          <p:spPr bwMode="auto">
            <a:xfrm>
              <a:off x="4243171" y="2778376"/>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a:extLst>
                <a:ext uri="{FF2B5EF4-FFF2-40B4-BE49-F238E27FC236}">
                  <a16:creationId xmlns:a16="http://schemas.microsoft.com/office/drawing/2014/main" id="{876E24D2-1A7E-458C-9987-14BE2FABB8B4}"/>
                </a:ext>
              </a:extLst>
            </p:cNvPr>
            <p:cNvCxnSpPr/>
            <p:nvPr/>
          </p:nvCxnSpPr>
          <p:spPr bwMode="auto">
            <a:xfrm>
              <a:off x="5295565" y="2784727"/>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a:extLst>
                <a:ext uri="{FF2B5EF4-FFF2-40B4-BE49-F238E27FC236}">
                  <a16:creationId xmlns:a16="http://schemas.microsoft.com/office/drawing/2014/main" id="{27084A39-58E6-4CB0-B0B5-B569002F4350}"/>
                </a:ext>
              </a:extLst>
            </p:cNvPr>
            <p:cNvCxnSpPr/>
            <p:nvPr/>
          </p:nvCxnSpPr>
          <p:spPr bwMode="auto">
            <a:xfrm>
              <a:off x="4243171" y="2905395"/>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a:extLst>
                <a:ext uri="{FF2B5EF4-FFF2-40B4-BE49-F238E27FC236}">
                  <a16:creationId xmlns:a16="http://schemas.microsoft.com/office/drawing/2014/main" id="{AFA86677-6266-4789-8267-7695E4E924D9}"/>
                </a:ext>
              </a:extLst>
            </p:cNvPr>
            <p:cNvCxnSpPr/>
            <p:nvPr/>
          </p:nvCxnSpPr>
          <p:spPr bwMode="auto">
            <a:xfrm>
              <a:off x="5295565" y="2910158"/>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a:extLst>
                <a:ext uri="{FF2B5EF4-FFF2-40B4-BE49-F238E27FC236}">
                  <a16:creationId xmlns:a16="http://schemas.microsoft.com/office/drawing/2014/main" id="{663C47F4-2C51-4292-8FCE-02697F1D0A7F}"/>
                </a:ext>
              </a:extLst>
            </p:cNvPr>
            <p:cNvCxnSpPr/>
            <p:nvPr/>
          </p:nvCxnSpPr>
          <p:spPr bwMode="auto">
            <a:xfrm>
              <a:off x="4243171" y="3030827"/>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a:extLst>
                <a:ext uri="{FF2B5EF4-FFF2-40B4-BE49-F238E27FC236}">
                  <a16:creationId xmlns:a16="http://schemas.microsoft.com/office/drawing/2014/main" id="{EFAC786E-BE0A-47F5-8F50-794BD37DD73D}"/>
                </a:ext>
              </a:extLst>
            </p:cNvPr>
            <p:cNvCxnSpPr/>
            <p:nvPr/>
          </p:nvCxnSpPr>
          <p:spPr bwMode="auto">
            <a:xfrm>
              <a:off x="5295565" y="3035590"/>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a:extLst>
                <a:ext uri="{FF2B5EF4-FFF2-40B4-BE49-F238E27FC236}">
                  <a16:creationId xmlns:a16="http://schemas.microsoft.com/office/drawing/2014/main" id="{157027D5-BE52-4A78-BBD1-2D370C940D97}"/>
                </a:ext>
              </a:extLst>
            </p:cNvPr>
            <p:cNvCxnSpPr/>
            <p:nvPr/>
          </p:nvCxnSpPr>
          <p:spPr bwMode="auto">
            <a:xfrm>
              <a:off x="4243171" y="3157846"/>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a:extLst>
                <a:ext uri="{FF2B5EF4-FFF2-40B4-BE49-F238E27FC236}">
                  <a16:creationId xmlns:a16="http://schemas.microsoft.com/office/drawing/2014/main" id="{50B6712F-B171-4854-80CC-AA9A6EC8EFC1}"/>
                </a:ext>
              </a:extLst>
            </p:cNvPr>
            <p:cNvCxnSpPr/>
            <p:nvPr/>
          </p:nvCxnSpPr>
          <p:spPr bwMode="auto">
            <a:xfrm>
              <a:off x="5295565" y="3162610"/>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a:extLst>
                <a:ext uri="{FF2B5EF4-FFF2-40B4-BE49-F238E27FC236}">
                  <a16:creationId xmlns:a16="http://schemas.microsoft.com/office/drawing/2014/main" id="{05AE89A7-22D4-4205-9B71-084EC99FE313}"/>
                </a:ext>
              </a:extLst>
            </p:cNvPr>
            <p:cNvCxnSpPr/>
            <p:nvPr/>
          </p:nvCxnSpPr>
          <p:spPr bwMode="auto">
            <a:xfrm>
              <a:off x="4243171" y="3283278"/>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a:extLst>
                <a:ext uri="{FF2B5EF4-FFF2-40B4-BE49-F238E27FC236}">
                  <a16:creationId xmlns:a16="http://schemas.microsoft.com/office/drawing/2014/main" id="{6CAC6F64-A959-4F6E-A5F8-6422C19BE735}"/>
                </a:ext>
              </a:extLst>
            </p:cNvPr>
            <p:cNvCxnSpPr/>
            <p:nvPr/>
          </p:nvCxnSpPr>
          <p:spPr bwMode="auto">
            <a:xfrm>
              <a:off x="5295565" y="3288041"/>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33">
              <a:extLst>
                <a:ext uri="{FF2B5EF4-FFF2-40B4-BE49-F238E27FC236}">
                  <a16:creationId xmlns:a16="http://schemas.microsoft.com/office/drawing/2014/main" id="{A37A35B0-6279-459F-8699-D4E5EBB8710F}"/>
                </a:ext>
              </a:extLst>
            </p:cNvPr>
            <p:cNvCxnSpPr/>
            <p:nvPr/>
          </p:nvCxnSpPr>
          <p:spPr bwMode="auto">
            <a:xfrm>
              <a:off x="4243171" y="340870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a:extLst>
                <a:ext uri="{FF2B5EF4-FFF2-40B4-BE49-F238E27FC236}">
                  <a16:creationId xmlns:a16="http://schemas.microsoft.com/office/drawing/2014/main" id="{FFD1D3D5-B29C-40D6-8853-E2F60CB3A057}"/>
                </a:ext>
              </a:extLst>
            </p:cNvPr>
            <p:cNvCxnSpPr/>
            <p:nvPr/>
          </p:nvCxnSpPr>
          <p:spPr bwMode="auto">
            <a:xfrm>
              <a:off x="5295565" y="3415060"/>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a:extLst>
                <a:ext uri="{FF2B5EF4-FFF2-40B4-BE49-F238E27FC236}">
                  <a16:creationId xmlns:a16="http://schemas.microsoft.com/office/drawing/2014/main" id="{B338557C-4EA2-413B-BF14-3A7163923C43}"/>
                </a:ext>
              </a:extLst>
            </p:cNvPr>
            <p:cNvCxnSpPr/>
            <p:nvPr/>
          </p:nvCxnSpPr>
          <p:spPr bwMode="auto">
            <a:xfrm>
              <a:off x="4243171" y="3535728"/>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a:extLst>
                <a:ext uri="{FF2B5EF4-FFF2-40B4-BE49-F238E27FC236}">
                  <a16:creationId xmlns:a16="http://schemas.microsoft.com/office/drawing/2014/main" id="{C7D6A146-6EC7-4FDF-945B-33F3D79092FE}"/>
                </a:ext>
              </a:extLst>
            </p:cNvPr>
            <p:cNvCxnSpPr/>
            <p:nvPr/>
          </p:nvCxnSpPr>
          <p:spPr bwMode="auto">
            <a:xfrm>
              <a:off x="5295565" y="3540492"/>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Connector 37">
              <a:extLst>
                <a:ext uri="{FF2B5EF4-FFF2-40B4-BE49-F238E27FC236}">
                  <a16:creationId xmlns:a16="http://schemas.microsoft.com/office/drawing/2014/main" id="{63137134-7809-4EE9-8B69-F5DAB9E4B5B1}"/>
                </a:ext>
              </a:extLst>
            </p:cNvPr>
            <p:cNvCxnSpPr/>
            <p:nvPr/>
          </p:nvCxnSpPr>
          <p:spPr bwMode="auto">
            <a:xfrm>
              <a:off x="4243171" y="3661161"/>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a:extLst>
                <a:ext uri="{FF2B5EF4-FFF2-40B4-BE49-F238E27FC236}">
                  <a16:creationId xmlns:a16="http://schemas.microsoft.com/office/drawing/2014/main" id="{11FED851-45FA-468B-B35C-32357729DB44}"/>
                </a:ext>
              </a:extLst>
            </p:cNvPr>
            <p:cNvCxnSpPr/>
            <p:nvPr/>
          </p:nvCxnSpPr>
          <p:spPr bwMode="auto">
            <a:xfrm>
              <a:off x="5295565" y="366592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 name="Straight Connector 39">
              <a:extLst>
                <a:ext uri="{FF2B5EF4-FFF2-40B4-BE49-F238E27FC236}">
                  <a16:creationId xmlns:a16="http://schemas.microsoft.com/office/drawing/2014/main" id="{0F23E71C-5729-4C26-8528-11A664C54A7D}"/>
                </a:ext>
              </a:extLst>
            </p:cNvPr>
            <p:cNvCxnSpPr/>
            <p:nvPr/>
          </p:nvCxnSpPr>
          <p:spPr bwMode="auto">
            <a:xfrm>
              <a:off x="4243171" y="3788180"/>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a:extLst>
                <a:ext uri="{FF2B5EF4-FFF2-40B4-BE49-F238E27FC236}">
                  <a16:creationId xmlns:a16="http://schemas.microsoft.com/office/drawing/2014/main" id="{17FD4ABA-EE9C-44D3-BF13-1C702C626378}"/>
                </a:ext>
              </a:extLst>
            </p:cNvPr>
            <p:cNvCxnSpPr/>
            <p:nvPr/>
          </p:nvCxnSpPr>
          <p:spPr bwMode="auto">
            <a:xfrm>
              <a:off x="5295565" y="379294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a:extLst>
                <a:ext uri="{FF2B5EF4-FFF2-40B4-BE49-F238E27FC236}">
                  <a16:creationId xmlns:a16="http://schemas.microsoft.com/office/drawing/2014/main" id="{BF79710D-D9AC-4A1B-808C-0666C0687CFC}"/>
                </a:ext>
              </a:extLst>
            </p:cNvPr>
            <p:cNvCxnSpPr/>
            <p:nvPr/>
          </p:nvCxnSpPr>
          <p:spPr bwMode="auto">
            <a:xfrm>
              <a:off x="4243171" y="3913611"/>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a:extLst>
                <a:ext uri="{FF2B5EF4-FFF2-40B4-BE49-F238E27FC236}">
                  <a16:creationId xmlns:a16="http://schemas.microsoft.com/office/drawing/2014/main" id="{4D41F562-674B-4C45-AABE-C4FB5FDE9501}"/>
                </a:ext>
              </a:extLst>
            </p:cNvPr>
            <p:cNvCxnSpPr/>
            <p:nvPr/>
          </p:nvCxnSpPr>
          <p:spPr bwMode="auto">
            <a:xfrm>
              <a:off x="5295565" y="3918375"/>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a:extLst>
                <a:ext uri="{FF2B5EF4-FFF2-40B4-BE49-F238E27FC236}">
                  <a16:creationId xmlns:a16="http://schemas.microsoft.com/office/drawing/2014/main" id="{C3A335DA-6C33-420A-840E-A9C8958408AD}"/>
                </a:ext>
              </a:extLst>
            </p:cNvPr>
            <p:cNvCxnSpPr/>
            <p:nvPr/>
          </p:nvCxnSpPr>
          <p:spPr bwMode="auto">
            <a:xfrm>
              <a:off x="4243171" y="4039043"/>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Straight Connector 44">
              <a:extLst>
                <a:ext uri="{FF2B5EF4-FFF2-40B4-BE49-F238E27FC236}">
                  <a16:creationId xmlns:a16="http://schemas.microsoft.com/office/drawing/2014/main" id="{8195AD57-4E26-46AF-932D-DD5D31FDDB47}"/>
                </a:ext>
              </a:extLst>
            </p:cNvPr>
            <p:cNvCxnSpPr/>
            <p:nvPr/>
          </p:nvCxnSpPr>
          <p:spPr bwMode="auto">
            <a:xfrm>
              <a:off x="5295565" y="4043806"/>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5BE1A6C1-4A92-4829-A9E6-3B2AE828E8FD}"/>
                </a:ext>
              </a:extLst>
            </p:cNvPr>
            <p:cNvCxnSpPr/>
            <p:nvPr/>
          </p:nvCxnSpPr>
          <p:spPr bwMode="auto">
            <a:xfrm>
              <a:off x="4243171" y="4166062"/>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Connector 46">
              <a:extLst>
                <a:ext uri="{FF2B5EF4-FFF2-40B4-BE49-F238E27FC236}">
                  <a16:creationId xmlns:a16="http://schemas.microsoft.com/office/drawing/2014/main" id="{65774422-28E9-44FA-B78F-124361CE1639}"/>
                </a:ext>
              </a:extLst>
            </p:cNvPr>
            <p:cNvCxnSpPr/>
            <p:nvPr/>
          </p:nvCxnSpPr>
          <p:spPr bwMode="auto">
            <a:xfrm>
              <a:off x="5295565" y="4170825"/>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Connector 53">
              <a:extLst>
                <a:ext uri="{FF2B5EF4-FFF2-40B4-BE49-F238E27FC236}">
                  <a16:creationId xmlns:a16="http://schemas.microsoft.com/office/drawing/2014/main" id="{8134CC7A-2629-4043-BF45-B24FCABD99FC}"/>
                </a:ext>
              </a:extLst>
            </p:cNvPr>
            <p:cNvCxnSpPr/>
            <p:nvPr/>
          </p:nvCxnSpPr>
          <p:spPr bwMode="auto">
            <a:xfrm>
              <a:off x="4243171" y="4281967"/>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Straight Connector 54">
              <a:extLst>
                <a:ext uri="{FF2B5EF4-FFF2-40B4-BE49-F238E27FC236}">
                  <a16:creationId xmlns:a16="http://schemas.microsoft.com/office/drawing/2014/main" id="{39DCAA3B-6FB8-4592-9BD9-401669C42203}"/>
                </a:ext>
              </a:extLst>
            </p:cNvPr>
            <p:cNvCxnSpPr/>
            <p:nvPr/>
          </p:nvCxnSpPr>
          <p:spPr bwMode="auto">
            <a:xfrm>
              <a:off x="5295565" y="4286731"/>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6" name="Straight Connector 55">
              <a:extLst>
                <a:ext uri="{FF2B5EF4-FFF2-40B4-BE49-F238E27FC236}">
                  <a16:creationId xmlns:a16="http://schemas.microsoft.com/office/drawing/2014/main" id="{16F6FEAB-BB90-4438-A0D8-14567B312E05}"/>
                </a:ext>
              </a:extLst>
            </p:cNvPr>
            <p:cNvCxnSpPr/>
            <p:nvPr/>
          </p:nvCxnSpPr>
          <p:spPr bwMode="auto">
            <a:xfrm>
              <a:off x="4243171" y="440739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Straight Connector 56">
              <a:extLst>
                <a:ext uri="{FF2B5EF4-FFF2-40B4-BE49-F238E27FC236}">
                  <a16:creationId xmlns:a16="http://schemas.microsoft.com/office/drawing/2014/main" id="{6301D5D5-598C-4D15-8771-EC2D56E8A0FE}"/>
                </a:ext>
              </a:extLst>
            </p:cNvPr>
            <p:cNvCxnSpPr/>
            <p:nvPr/>
          </p:nvCxnSpPr>
          <p:spPr bwMode="auto">
            <a:xfrm>
              <a:off x="5295565" y="4412162"/>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Straight Connector 57">
              <a:extLst>
                <a:ext uri="{FF2B5EF4-FFF2-40B4-BE49-F238E27FC236}">
                  <a16:creationId xmlns:a16="http://schemas.microsoft.com/office/drawing/2014/main" id="{FCC2F137-58AB-435B-9C5C-6FD61E6DDFF1}"/>
                </a:ext>
              </a:extLst>
            </p:cNvPr>
            <p:cNvCxnSpPr/>
            <p:nvPr/>
          </p:nvCxnSpPr>
          <p:spPr bwMode="auto">
            <a:xfrm>
              <a:off x="4243171" y="4523304"/>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9" name="Straight Connector 58">
              <a:extLst>
                <a:ext uri="{FF2B5EF4-FFF2-40B4-BE49-F238E27FC236}">
                  <a16:creationId xmlns:a16="http://schemas.microsoft.com/office/drawing/2014/main" id="{A41BC664-0BE8-420B-8794-47F60C69C040}"/>
                </a:ext>
              </a:extLst>
            </p:cNvPr>
            <p:cNvCxnSpPr/>
            <p:nvPr/>
          </p:nvCxnSpPr>
          <p:spPr bwMode="auto">
            <a:xfrm>
              <a:off x="5295565" y="4528068"/>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a:extLst>
                <a:ext uri="{FF2B5EF4-FFF2-40B4-BE49-F238E27FC236}">
                  <a16:creationId xmlns:a16="http://schemas.microsoft.com/office/drawing/2014/main" id="{D51148B6-10A9-49A5-9E2C-0020734EFC86}"/>
                </a:ext>
              </a:extLst>
            </p:cNvPr>
            <p:cNvCxnSpPr/>
            <p:nvPr/>
          </p:nvCxnSpPr>
          <p:spPr bwMode="auto">
            <a:xfrm>
              <a:off x="4243171" y="4650323"/>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Straight Connector 60">
              <a:extLst>
                <a:ext uri="{FF2B5EF4-FFF2-40B4-BE49-F238E27FC236}">
                  <a16:creationId xmlns:a16="http://schemas.microsoft.com/office/drawing/2014/main" id="{BED3A253-5CB1-4587-AA98-D908F08F6EA8}"/>
                </a:ext>
              </a:extLst>
            </p:cNvPr>
            <p:cNvCxnSpPr/>
            <p:nvPr/>
          </p:nvCxnSpPr>
          <p:spPr bwMode="auto">
            <a:xfrm>
              <a:off x="5295565" y="4655087"/>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a:extLst>
                <a:ext uri="{FF2B5EF4-FFF2-40B4-BE49-F238E27FC236}">
                  <a16:creationId xmlns:a16="http://schemas.microsoft.com/office/drawing/2014/main" id="{66C7EFA4-6357-433C-9C84-B8CEA94EF7F1}"/>
                </a:ext>
              </a:extLst>
            </p:cNvPr>
            <p:cNvCxnSpPr/>
            <p:nvPr/>
          </p:nvCxnSpPr>
          <p:spPr bwMode="auto">
            <a:xfrm>
              <a:off x="4243171" y="476622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a:extLst>
                <a:ext uri="{FF2B5EF4-FFF2-40B4-BE49-F238E27FC236}">
                  <a16:creationId xmlns:a16="http://schemas.microsoft.com/office/drawing/2014/main" id="{AB819197-2C20-49B7-BB1E-BA44ACB3CBE3}"/>
                </a:ext>
              </a:extLst>
            </p:cNvPr>
            <p:cNvCxnSpPr/>
            <p:nvPr/>
          </p:nvCxnSpPr>
          <p:spPr bwMode="auto">
            <a:xfrm>
              <a:off x="5295565" y="4770992"/>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Connector 63">
              <a:extLst>
                <a:ext uri="{FF2B5EF4-FFF2-40B4-BE49-F238E27FC236}">
                  <a16:creationId xmlns:a16="http://schemas.microsoft.com/office/drawing/2014/main" id="{6737EAEE-AB1F-4562-9A84-76A6DC663043}"/>
                </a:ext>
              </a:extLst>
            </p:cNvPr>
            <p:cNvCxnSpPr/>
            <p:nvPr/>
          </p:nvCxnSpPr>
          <p:spPr bwMode="auto">
            <a:xfrm>
              <a:off x="4243171" y="4891660"/>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Connector 64">
              <a:extLst>
                <a:ext uri="{FF2B5EF4-FFF2-40B4-BE49-F238E27FC236}">
                  <a16:creationId xmlns:a16="http://schemas.microsoft.com/office/drawing/2014/main" id="{334715E6-320F-4F7A-97C1-F2658A415C6C}"/>
                </a:ext>
              </a:extLst>
            </p:cNvPr>
            <p:cNvCxnSpPr/>
            <p:nvPr/>
          </p:nvCxnSpPr>
          <p:spPr bwMode="auto">
            <a:xfrm>
              <a:off x="5295565" y="4896424"/>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Connector 65">
              <a:extLst>
                <a:ext uri="{FF2B5EF4-FFF2-40B4-BE49-F238E27FC236}">
                  <a16:creationId xmlns:a16="http://schemas.microsoft.com/office/drawing/2014/main" id="{CF7E9460-47C7-4930-A991-08C05E154813}"/>
                </a:ext>
              </a:extLst>
            </p:cNvPr>
            <p:cNvCxnSpPr/>
            <p:nvPr/>
          </p:nvCxnSpPr>
          <p:spPr bwMode="auto">
            <a:xfrm>
              <a:off x="4243171" y="5007566"/>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1E3E27AC-FB68-41BD-9B7B-02070C653456}"/>
                </a:ext>
              </a:extLst>
            </p:cNvPr>
            <p:cNvCxnSpPr/>
            <p:nvPr/>
          </p:nvCxnSpPr>
          <p:spPr bwMode="auto">
            <a:xfrm>
              <a:off x="5295565" y="5012328"/>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8" name="Straight Connector 67">
              <a:extLst>
                <a:ext uri="{FF2B5EF4-FFF2-40B4-BE49-F238E27FC236}">
                  <a16:creationId xmlns:a16="http://schemas.microsoft.com/office/drawing/2014/main" id="{47175EE3-1E28-4593-A8D6-5E252B6AD00B}"/>
                </a:ext>
              </a:extLst>
            </p:cNvPr>
            <p:cNvCxnSpPr/>
            <p:nvPr/>
          </p:nvCxnSpPr>
          <p:spPr bwMode="auto">
            <a:xfrm>
              <a:off x="4243171" y="5132997"/>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Connector 68">
              <a:extLst>
                <a:ext uri="{FF2B5EF4-FFF2-40B4-BE49-F238E27FC236}">
                  <a16:creationId xmlns:a16="http://schemas.microsoft.com/office/drawing/2014/main" id="{641B2EF9-2124-4F5D-A68E-E21F6C155B7B}"/>
                </a:ext>
              </a:extLst>
            </p:cNvPr>
            <p:cNvCxnSpPr/>
            <p:nvPr/>
          </p:nvCxnSpPr>
          <p:spPr bwMode="auto">
            <a:xfrm>
              <a:off x="5295565" y="5139348"/>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Straight Connector 69">
              <a:extLst>
                <a:ext uri="{FF2B5EF4-FFF2-40B4-BE49-F238E27FC236}">
                  <a16:creationId xmlns:a16="http://schemas.microsoft.com/office/drawing/2014/main" id="{9A7021EA-DD94-430A-89D4-02C5036C8CFD}"/>
                </a:ext>
              </a:extLst>
            </p:cNvPr>
            <p:cNvCxnSpPr/>
            <p:nvPr/>
          </p:nvCxnSpPr>
          <p:spPr bwMode="auto">
            <a:xfrm>
              <a:off x="4243171" y="5248902"/>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70">
              <a:extLst>
                <a:ext uri="{FF2B5EF4-FFF2-40B4-BE49-F238E27FC236}">
                  <a16:creationId xmlns:a16="http://schemas.microsoft.com/office/drawing/2014/main" id="{BD0DC296-3A1C-4821-BBA0-38B1CB458C48}"/>
                </a:ext>
              </a:extLst>
            </p:cNvPr>
            <p:cNvCxnSpPr/>
            <p:nvPr/>
          </p:nvCxnSpPr>
          <p:spPr bwMode="auto">
            <a:xfrm>
              <a:off x="5295565" y="5255253"/>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Connector 71">
              <a:extLst>
                <a:ext uri="{FF2B5EF4-FFF2-40B4-BE49-F238E27FC236}">
                  <a16:creationId xmlns:a16="http://schemas.microsoft.com/office/drawing/2014/main" id="{1B13AF9B-FFEC-42B9-8293-00E30662313B}"/>
                </a:ext>
              </a:extLst>
            </p:cNvPr>
            <p:cNvCxnSpPr/>
            <p:nvPr/>
          </p:nvCxnSpPr>
          <p:spPr bwMode="auto">
            <a:xfrm>
              <a:off x="4243171" y="5375922"/>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Straight Connector 72">
              <a:extLst>
                <a:ext uri="{FF2B5EF4-FFF2-40B4-BE49-F238E27FC236}">
                  <a16:creationId xmlns:a16="http://schemas.microsoft.com/office/drawing/2014/main" id="{584817F3-E8D9-4C2D-8437-CCA8BFB406C6}"/>
                </a:ext>
              </a:extLst>
            </p:cNvPr>
            <p:cNvCxnSpPr/>
            <p:nvPr/>
          </p:nvCxnSpPr>
          <p:spPr bwMode="auto">
            <a:xfrm>
              <a:off x="5295565" y="5380685"/>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Straight Connector 73">
              <a:extLst>
                <a:ext uri="{FF2B5EF4-FFF2-40B4-BE49-F238E27FC236}">
                  <a16:creationId xmlns:a16="http://schemas.microsoft.com/office/drawing/2014/main" id="{2B751397-E21B-4FFB-BB68-7BFF538C73DA}"/>
                </a:ext>
              </a:extLst>
            </p:cNvPr>
            <p:cNvCxnSpPr/>
            <p:nvPr/>
          </p:nvCxnSpPr>
          <p:spPr bwMode="auto">
            <a:xfrm>
              <a:off x="4243171" y="5491826"/>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Connector 74">
              <a:extLst>
                <a:ext uri="{FF2B5EF4-FFF2-40B4-BE49-F238E27FC236}">
                  <a16:creationId xmlns:a16="http://schemas.microsoft.com/office/drawing/2014/main" id="{C7F8E024-8DF9-4964-B5DC-A3F3DE15BF3F}"/>
                </a:ext>
              </a:extLst>
            </p:cNvPr>
            <p:cNvCxnSpPr/>
            <p:nvPr/>
          </p:nvCxnSpPr>
          <p:spPr bwMode="auto">
            <a:xfrm>
              <a:off x="5295565" y="5496590"/>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Straight Connector 75">
              <a:extLst>
                <a:ext uri="{FF2B5EF4-FFF2-40B4-BE49-F238E27FC236}">
                  <a16:creationId xmlns:a16="http://schemas.microsoft.com/office/drawing/2014/main" id="{848F93E8-9A82-4F95-B377-E4B70CFBCA4C}"/>
                </a:ext>
              </a:extLst>
            </p:cNvPr>
            <p:cNvCxnSpPr/>
            <p:nvPr/>
          </p:nvCxnSpPr>
          <p:spPr bwMode="auto">
            <a:xfrm>
              <a:off x="4243171" y="5617259"/>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Straight Connector 76">
              <a:extLst>
                <a:ext uri="{FF2B5EF4-FFF2-40B4-BE49-F238E27FC236}">
                  <a16:creationId xmlns:a16="http://schemas.microsoft.com/office/drawing/2014/main" id="{9B289B3C-2E43-4A8A-AFCC-8D6B307C4883}"/>
                </a:ext>
              </a:extLst>
            </p:cNvPr>
            <p:cNvCxnSpPr/>
            <p:nvPr/>
          </p:nvCxnSpPr>
          <p:spPr bwMode="auto">
            <a:xfrm>
              <a:off x="5295565" y="5622021"/>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8" name="Straight Connector 77">
              <a:extLst>
                <a:ext uri="{FF2B5EF4-FFF2-40B4-BE49-F238E27FC236}">
                  <a16:creationId xmlns:a16="http://schemas.microsoft.com/office/drawing/2014/main" id="{B113A34D-5EE5-451C-8382-3AC068F13D94}"/>
                </a:ext>
              </a:extLst>
            </p:cNvPr>
            <p:cNvCxnSpPr/>
            <p:nvPr/>
          </p:nvCxnSpPr>
          <p:spPr bwMode="auto">
            <a:xfrm>
              <a:off x="4243171" y="5733163"/>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Connector 78">
              <a:extLst>
                <a:ext uri="{FF2B5EF4-FFF2-40B4-BE49-F238E27FC236}">
                  <a16:creationId xmlns:a16="http://schemas.microsoft.com/office/drawing/2014/main" id="{51AFA0B2-F801-4A02-A0F4-F2651DAA919F}"/>
                </a:ext>
              </a:extLst>
            </p:cNvPr>
            <p:cNvCxnSpPr/>
            <p:nvPr/>
          </p:nvCxnSpPr>
          <p:spPr bwMode="auto">
            <a:xfrm>
              <a:off x="5295565" y="5737927"/>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Straight Connector 79">
              <a:extLst>
                <a:ext uri="{FF2B5EF4-FFF2-40B4-BE49-F238E27FC236}">
                  <a16:creationId xmlns:a16="http://schemas.microsoft.com/office/drawing/2014/main" id="{E7605684-1797-49FA-8E8B-B40E5FA263F1}"/>
                </a:ext>
              </a:extLst>
            </p:cNvPr>
            <p:cNvCxnSpPr/>
            <p:nvPr/>
          </p:nvCxnSpPr>
          <p:spPr bwMode="auto">
            <a:xfrm>
              <a:off x="4243171" y="5860183"/>
              <a:ext cx="642865"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80">
              <a:extLst>
                <a:ext uri="{FF2B5EF4-FFF2-40B4-BE49-F238E27FC236}">
                  <a16:creationId xmlns:a16="http://schemas.microsoft.com/office/drawing/2014/main" id="{94F605F7-1DF7-4173-86AA-1C0FF88740CF}"/>
                </a:ext>
              </a:extLst>
            </p:cNvPr>
            <p:cNvCxnSpPr/>
            <p:nvPr/>
          </p:nvCxnSpPr>
          <p:spPr bwMode="auto">
            <a:xfrm>
              <a:off x="5295565" y="5864946"/>
              <a:ext cx="642866" cy="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2" name="Straight Connector 81">
              <a:extLst>
                <a:ext uri="{FF2B5EF4-FFF2-40B4-BE49-F238E27FC236}">
                  <a16:creationId xmlns:a16="http://schemas.microsoft.com/office/drawing/2014/main" id="{08560C92-966F-4C28-A815-FE1E6284B400}"/>
                </a:ext>
              </a:extLst>
            </p:cNvPr>
            <p:cNvCxnSpPr/>
            <p:nvPr/>
          </p:nvCxnSpPr>
          <p:spPr bwMode="auto">
            <a:xfrm flipV="1">
              <a:off x="3722529" y="1819380"/>
              <a:ext cx="0" cy="390267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Straight Connector 85">
              <a:extLst>
                <a:ext uri="{FF2B5EF4-FFF2-40B4-BE49-F238E27FC236}">
                  <a16:creationId xmlns:a16="http://schemas.microsoft.com/office/drawing/2014/main" id="{E1C4265E-3CFD-4C8E-BAE0-5C5B57FFEA6D}"/>
                </a:ext>
              </a:extLst>
            </p:cNvPr>
            <p:cNvCxnSpPr/>
            <p:nvPr/>
          </p:nvCxnSpPr>
          <p:spPr bwMode="auto">
            <a:xfrm flipV="1">
              <a:off x="3870150" y="1819380"/>
              <a:ext cx="0" cy="390267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86">
              <a:extLst>
                <a:ext uri="{FF2B5EF4-FFF2-40B4-BE49-F238E27FC236}">
                  <a16:creationId xmlns:a16="http://schemas.microsoft.com/office/drawing/2014/main" id="{15CBBD7B-6736-4F52-9847-00F009D0520E}"/>
                </a:ext>
              </a:extLst>
            </p:cNvPr>
            <p:cNvCxnSpPr/>
            <p:nvPr/>
          </p:nvCxnSpPr>
          <p:spPr bwMode="auto">
            <a:xfrm flipV="1">
              <a:off x="6344785" y="1819380"/>
              <a:ext cx="0" cy="390267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8" name="Straight Connector 87">
              <a:extLst>
                <a:ext uri="{FF2B5EF4-FFF2-40B4-BE49-F238E27FC236}">
                  <a16:creationId xmlns:a16="http://schemas.microsoft.com/office/drawing/2014/main" id="{3CB4803E-C3DA-4F8F-AB1C-7CE0D1549077}"/>
                </a:ext>
              </a:extLst>
            </p:cNvPr>
            <p:cNvCxnSpPr/>
            <p:nvPr/>
          </p:nvCxnSpPr>
          <p:spPr bwMode="auto">
            <a:xfrm flipV="1">
              <a:off x="6482882" y="1819380"/>
              <a:ext cx="0" cy="3902670"/>
            </a:xfrm>
            <a:prstGeom prst="line">
              <a:avLst/>
            </a:prstGeom>
            <a:solidFill>
              <a:srgbClr val="00B8FF"/>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9129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370</TotalTime>
  <Words>2863</Words>
  <Application>Microsoft Office PowerPoint</Application>
  <PresentationFormat>Widescreen</PresentationFormat>
  <Paragraphs>355</Paragraphs>
  <Slides>80</Slides>
  <Notes>12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erdana</vt:lpstr>
      <vt:lpstr>HelveticaNeueLT Pro 77 BdCn</vt:lpstr>
      <vt:lpstr>Times New Roman</vt:lpstr>
      <vt:lpstr>Verdana</vt:lpstr>
      <vt:lpstr>Wingdings</vt:lpstr>
      <vt:lpstr>Diamond Grid 16x9</vt:lpstr>
      <vt:lpstr>Embedded IoT Platform Design Methodology</vt:lpstr>
      <vt:lpstr>Content</vt:lpstr>
      <vt:lpstr>Device and component integration</vt:lpstr>
      <vt:lpstr>PowerPoint Presentation</vt:lpstr>
      <vt:lpstr>Go ahead and plug your board in!</vt:lpstr>
      <vt:lpstr>Arduino Shields</vt:lpstr>
      <vt:lpstr>Arduino Shields</vt:lpstr>
      <vt:lpstr>What’s a Breadboard?</vt:lpstr>
      <vt:lpstr>Solderless Breadboard</vt:lpstr>
      <vt:lpstr>Prototyping Circuits  Solderless Breadboard</vt:lpstr>
      <vt:lpstr>Resistors</vt:lpstr>
      <vt:lpstr>Các loại điện trở</vt:lpstr>
      <vt:lpstr>Resistor</vt:lpstr>
      <vt:lpstr>Cách đọc Resistor</vt:lpstr>
      <vt:lpstr>Cách đọc Resistor</vt:lpstr>
      <vt:lpstr>Nhớ bảng màu</vt:lpstr>
      <vt:lpstr>Khái Niệm Điện</vt:lpstr>
      <vt:lpstr>Điện tử cơ bản</vt:lpstr>
      <vt:lpstr>Power - Capacity</vt:lpstr>
      <vt:lpstr>Tính điện trở</vt:lpstr>
      <vt:lpstr>Điện trở và sức đề kháng</vt:lpstr>
      <vt:lpstr>Tính điện trở</vt:lpstr>
      <vt:lpstr>Bài Tập tính điện trở</vt:lpstr>
      <vt:lpstr>Diode </vt:lpstr>
      <vt:lpstr>LED</vt:lpstr>
      <vt:lpstr>SIK Components</vt:lpstr>
      <vt:lpstr>SIK Components</vt:lpstr>
      <vt:lpstr>SIK Components</vt:lpstr>
      <vt:lpstr>SIK Components</vt:lpstr>
      <vt:lpstr>Electricity \ Electronics Basic Concept Review</vt:lpstr>
      <vt:lpstr>Ohm’s Law</vt:lpstr>
      <vt:lpstr>Current Flow Analogy</vt:lpstr>
      <vt:lpstr>Voltage Analogy</vt:lpstr>
      <vt:lpstr>Resistance Analogy</vt:lpstr>
      <vt:lpstr>Voltage Dividers</vt:lpstr>
      <vt:lpstr>Voltage Dividers</vt:lpstr>
      <vt:lpstr>Continuity – Is it a Circuit?</vt:lpstr>
      <vt:lpstr>Measuring Electricity – Voltage</vt:lpstr>
      <vt:lpstr>Measuring Electricity -- Current</vt:lpstr>
      <vt:lpstr>Measuring Electricity -- Resistance</vt:lpstr>
      <vt:lpstr>Operational view specification</vt:lpstr>
      <vt:lpstr>Arduino - Installation</vt:lpstr>
      <vt:lpstr>Arduino IDE</vt:lpstr>
      <vt:lpstr>The Five Program Steps</vt:lpstr>
      <vt:lpstr>The Five Program Steps</vt:lpstr>
      <vt:lpstr>Cấu trúc chương trình</vt:lpstr>
      <vt:lpstr>Functional view specification</vt:lpstr>
      <vt:lpstr>Data Type</vt:lpstr>
      <vt:lpstr>Time in Arduino</vt:lpstr>
      <vt:lpstr>pinMode ( )</vt:lpstr>
      <vt:lpstr>digitalWrite( )</vt:lpstr>
      <vt:lpstr>Serial.available( )</vt:lpstr>
      <vt:lpstr>Serial.read( ) and Serial.write( )</vt:lpstr>
      <vt:lpstr>Serial.write( )</vt:lpstr>
      <vt:lpstr>Arduino analogRead ( )</vt:lpstr>
      <vt:lpstr>Arduino Functions</vt:lpstr>
      <vt:lpstr>Arduino - Data Types</vt:lpstr>
      <vt:lpstr>Variable Scope</vt:lpstr>
      <vt:lpstr>Variable Scope</vt:lpstr>
      <vt:lpstr>Hằng Số - constants </vt:lpstr>
      <vt:lpstr>Hằng Số - constants </vt:lpstr>
      <vt:lpstr>Arduino - Operators</vt:lpstr>
      <vt:lpstr>Các toán tử số học </vt:lpstr>
      <vt:lpstr>Toán tử so sánh</vt:lpstr>
      <vt:lpstr>Toán tử Boolean</vt:lpstr>
      <vt:lpstr>Toán tử Bitwise </vt:lpstr>
      <vt:lpstr>Toán tử phức hợp</vt:lpstr>
      <vt:lpstr>Arduino - Câu lệnh điều khiển</vt:lpstr>
      <vt:lpstr>Arduino if-else and else-if</vt:lpstr>
      <vt:lpstr>Arduino for Loop</vt:lpstr>
      <vt:lpstr>Arduino while loop</vt:lpstr>
      <vt:lpstr>Arduino switch case</vt:lpstr>
      <vt:lpstr>Arduino String</vt:lpstr>
      <vt:lpstr>Array of Strings</vt:lpstr>
      <vt:lpstr>Arduino String Object</vt:lpstr>
      <vt:lpstr>Application development</vt:lpstr>
      <vt:lpstr>Using the Breadboard to built a simple circuit</vt:lpstr>
      <vt:lpstr>Fritzing View of Breadboard Circuit</vt:lpstr>
      <vt:lpstr>AnalogWrite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Prototyping basic, Arduino Projects:</dc:title>
  <dc:creator>Mai Van Phuong Vu</dc:creator>
  <cp:lastModifiedBy>mai vu</cp:lastModifiedBy>
  <cp:revision>15</cp:revision>
  <dcterms:created xsi:type="dcterms:W3CDTF">2022-03-16T09:40:04Z</dcterms:created>
  <dcterms:modified xsi:type="dcterms:W3CDTF">2023-10-30T12:12:33Z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